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 id="2147483649" r:id="rId2"/>
    <p:sldMasterId id="2147483652" r:id="rId3"/>
    <p:sldMasterId id="2147483655" r:id="rId4"/>
  </p:sldMasterIdLst>
  <p:notesMasterIdLst>
    <p:notesMasterId r:id="rId38"/>
  </p:notesMasterIdLst>
  <p:sldIdLst>
    <p:sldId id="257" r:id="rId5"/>
    <p:sldId id="298" r:id="rId6"/>
    <p:sldId id="291" r:id="rId7"/>
    <p:sldId id="301" r:id="rId8"/>
    <p:sldId id="302" r:id="rId9"/>
    <p:sldId id="299" r:id="rId10"/>
    <p:sldId id="292" r:id="rId11"/>
    <p:sldId id="290" r:id="rId12"/>
    <p:sldId id="303" r:id="rId13"/>
    <p:sldId id="266" r:id="rId14"/>
    <p:sldId id="268" r:id="rId15"/>
    <p:sldId id="267" r:id="rId16"/>
    <p:sldId id="269" r:id="rId17"/>
    <p:sldId id="270" r:id="rId18"/>
    <p:sldId id="271" r:id="rId19"/>
    <p:sldId id="276" r:id="rId20"/>
    <p:sldId id="297" r:id="rId21"/>
    <p:sldId id="275" r:id="rId22"/>
    <p:sldId id="293" r:id="rId23"/>
    <p:sldId id="294" r:id="rId24"/>
    <p:sldId id="273" r:id="rId25"/>
    <p:sldId id="274" r:id="rId26"/>
    <p:sldId id="277" r:id="rId27"/>
    <p:sldId id="278" r:id="rId28"/>
    <p:sldId id="279" r:id="rId29"/>
    <p:sldId id="280" r:id="rId30"/>
    <p:sldId id="295" r:id="rId31"/>
    <p:sldId id="281" r:id="rId32"/>
    <p:sldId id="283" r:id="rId33"/>
    <p:sldId id="287" r:id="rId34"/>
    <p:sldId id="289" r:id="rId35"/>
    <p:sldId id="296" r:id="rId36"/>
    <p:sldId id="265" r:id="rId37"/>
  </p:sldIdLst>
  <p:sldSz cx="16256000" cy="9144000"/>
  <p:notesSz cx="6858000" cy="9144000"/>
  <p:defaultTextStyle>
    <a:defPPr>
      <a:defRPr lang="en-US"/>
    </a:defPPr>
    <a:lvl1pPr algn="l" defTabSz="546100" rtl="0" eaLnBrk="0" fontAlgn="base" hangingPunct="0">
      <a:spcBef>
        <a:spcPct val="0"/>
      </a:spcBef>
      <a:spcAft>
        <a:spcPct val="0"/>
      </a:spcAft>
      <a:defRPr sz="3200" kern="1200">
        <a:solidFill>
          <a:srgbClr val="000000"/>
        </a:solidFill>
        <a:latin typeface="Gill Sans" pitchFamily="6" charset="0"/>
        <a:ea typeface="ＭＳ Ｐゴシック" panose="020B0600070205080204" pitchFamily="34" charset="-128"/>
        <a:cs typeface="+mn-cs"/>
        <a:sym typeface="Gill Sans" pitchFamily="6" charset="0"/>
      </a:defRPr>
    </a:lvl1pPr>
    <a:lvl2pPr marL="228600" indent="228600" algn="l" defTabSz="546100" rtl="0" eaLnBrk="0" fontAlgn="base" hangingPunct="0">
      <a:spcBef>
        <a:spcPct val="0"/>
      </a:spcBef>
      <a:spcAft>
        <a:spcPct val="0"/>
      </a:spcAft>
      <a:defRPr sz="3200" kern="1200">
        <a:solidFill>
          <a:srgbClr val="000000"/>
        </a:solidFill>
        <a:latin typeface="Gill Sans" pitchFamily="6" charset="0"/>
        <a:ea typeface="ＭＳ Ｐゴシック" panose="020B0600070205080204" pitchFamily="34" charset="-128"/>
        <a:cs typeface="+mn-cs"/>
        <a:sym typeface="Gill Sans" pitchFamily="6" charset="0"/>
      </a:defRPr>
    </a:lvl2pPr>
    <a:lvl3pPr marL="457200" indent="457200" algn="l" defTabSz="546100" rtl="0" eaLnBrk="0" fontAlgn="base" hangingPunct="0">
      <a:spcBef>
        <a:spcPct val="0"/>
      </a:spcBef>
      <a:spcAft>
        <a:spcPct val="0"/>
      </a:spcAft>
      <a:defRPr sz="3200" kern="1200">
        <a:solidFill>
          <a:srgbClr val="000000"/>
        </a:solidFill>
        <a:latin typeface="Gill Sans" pitchFamily="6" charset="0"/>
        <a:ea typeface="ＭＳ Ｐゴシック" panose="020B0600070205080204" pitchFamily="34" charset="-128"/>
        <a:cs typeface="+mn-cs"/>
        <a:sym typeface="Gill Sans" pitchFamily="6" charset="0"/>
      </a:defRPr>
    </a:lvl3pPr>
    <a:lvl4pPr marL="685800" indent="685800" algn="l" defTabSz="546100" rtl="0" eaLnBrk="0" fontAlgn="base" hangingPunct="0">
      <a:spcBef>
        <a:spcPct val="0"/>
      </a:spcBef>
      <a:spcAft>
        <a:spcPct val="0"/>
      </a:spcAft>
      <a:defRPr sz="3200" kern="1200">
        <a:solidFill>
          <a:srgbClr val="000000"/>
        </a:solidFill>
        <a:latin typeface="Gill Sans" pitchFamily="6" charset="0"/>
        <a:ea typeface="ＭＳ Ｐゴシック" panose="020B0600070205080204" pitchFamily="34" charset="-128"/>
        <a:cs typeface="+mn-cs"/>
        <a:sym typeface="Gill Sans" pitchFamily="6" charset="0"/>
      </a:defRPr>
    </a:lvl4pPr>
    <a:lvl5pPr marL="914400" indent="914400" algn="l" defTabSz="546100" rtl="0" eaLnBrk="0" fontAlgn="base" hangingPunct="0">
      <a:spcBef>
        <a:spcPct val="0"/>
      </a:spcBef>
      <a:spcAft>
        <a:spcPct val="0"/>
      </a:spcAft>
      <a:defRPr sz="3200" kern="1200">
        <a:solidFill>
          <a:srgbClr val="000000"/>
        </a:solidFill>
        <a:latin typeface="Gill Sans" pitchFamily="6" charset="0"/>
        <a:ea typeface="ＭＳ Ｐゴシック" panose="020B0600070205080204" pitchFamily="34" charset="-128"/>
        <a:cs typeface="+mn-cs"/>
        <a:sym typeface="Gill Sans" pitchFamily="6" charset="0"/>
      </a:defRPr>
    </a:lvl5pPr>
    <a:lvl6pPr marL="2286000" algn="l" defTabSz="914400" rtl="0" eaLnBrk="1" latinLnBrk="0" hangingPunct="1">
      <a:defRPr sz="3200" kern="1200">
        <a:solidFill>
          <a:srgbClr val="000000"/>
        </a:solidFill>
        <a:latin typeface="Gill Sans" pitchFamily="6" charset="0"/>
        <a:ea typeface="ＭＳ Ｐゴシック" panose="020B0600070205080204" pitchFamily="34" charset="-128"/>
        <a:cs typeface="+mn-cs"/>
        <a:sym typeface="Gill Sans" pitchFamily="6" charset="0"/>
      </a:defRPr>
    </a:lvl6pPr>
    <a:lvl7pPr marL="2743200" algn="l" defTabSz="914400" rtl="0" eaLnBrk="1" latinLnBrk="0" hangingPunct="1">
      <a:defRPr sz="3200" kern="1200">
        <a:solidFill>
          <a:srgbClr val="000000"/>
        </a:solidFill>
        <a:latin typeface="Gill Sans" pitchFamily="6" charset="0"/>
        <a:ea typeface="ＭＳ Ｐゴシック" panose="020B0600070205080204" pitchFamily="34" charset="-128"/>
        <a:cs typeface="+mn-cs"/>
        <a:sym typeface="Gill Sans" pitchFamily="6" charset="0"/>
      </a:defRPr>
    </a:lvl7pPr>
    <a:lvl8pPr marL="3200400" algn="l" defTabSz="914400" rtl="0" eaLnBrk="1" latinLnBrk="0" hangingPunct="1">
      <a:defRPr sz="3200" kern="1200">
        <a:solidFill>
          <a:srgbClr val="000000"/>
        </a:solidFill>
        <a:latin typeface="Gill Sans" pitchFamily="6" charset="0"/>
        <a:ea typeface="ＭＳ Ｐゴシック" panose="020B0600070205080204" pitchFamily="34" charset="-128"/>
        <a:cs typeface="+mn-cs"/>
        <a:sym typeface="Gill Sans" pitchFamily="6" charset="0"/>
      </a:defRPr>
    </a:lvl8pPr>
    <a:lvl9pPr marL="3657600" algn="l" defTabSz="914400" rtl="0" eaLnBrk="1" latinLnBrk="0" hangingPunct="1">
      <a:defRPr sz="3200" kern="1200">
        <a:solidFill>
          <a:srgbClr val="000000"/>
        </a:solidFill>
        <a:latin typeface="Gill Sans" pitchFamily="6" charset="0"/>
        <a:ea typeface="ＭＳ Ｐゴシック" panose="020B0600070205080204" pitchFamily="34" charset="-128"/>
        <a:cs typeface="+mn-cs"/>
        <a:sym typeface="Gill Sans" pitchFamily="6" charset="0"/>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C05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563D4-869B-438A-B7C4-F7A8489AD10D}" v="4" dt="2022-05-06T16:01:49.824"/>
    <p1510:client id="{1F531493-944E-4C5B-B324-E3E6FFF6CEE7}" v="3" dt="2022-05-09T19:43:39.785"/>
    <p1510:client id="{2AD78D44-7B85-4109-8734-9C94906DE749}" v="73" dt="2022-05-06T17:44:01.700"/>
    <p1510:client id="{54D749B9-E39C-4732-9979-150BA31CA258}" v="35" dt="2022-05-10T14:09:15.082"/>
    <p1510:client id="{77815523-8D5B-4949-8AC3-8F7471B49489}" v="279" dt="2022-05-08T10:53:50.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p:restoredTop sz="94709"/>
  </p:normalViewPr>
  <p:slideViewPr>
    <p:cSldViewPr snapToGrid="0">
      <p:cViewPr varScale="1">
        <p:scale>
          <a:sx n="84" d="100"/>
          <a:sy n="84" d="100"/>
        </p:scale>
        <p:origin x="224" y="856"/>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 Volt" userId="f428b17a97640534" providerId="Windows Live" clId="Web-{73808B61-8FEC-4E3F-995E-EB0AE3900F04}"/>
    <pc:docChg chg="addSld delSld modSld sldOrd">
      <pc:chgData name="We Volt" userId="f428b17a97640534" providerId="Windows Live" clId="Web-{73808B61-8FEC-4E3F-995E-EB0AE3900F04}" dt="2022-05-05T07:37:39.806" v="302"/>
      <pc:docMkLst>
        <pc:docMk/>
      </pc:docMkLst>
      <pc:sldChg chg="addSp delSp modSp del">
        <pc:chgData name="We Volt" userId="f428b17a97640534" providerId="Windows Live" clId="Web-{73808B61-8FEC-4E3F-995E-EB0AE3900F04}" dt="2022-05-05T07:18:28.224" v="73"/>
        <pc:sldMkLst>
          <pc:docMk/>
          <pc:sldMk cId="0" sldId="258"/>
        </pc:sldMkLst>
        <pc:spChg chg="del">
          <ac:chgData name="We Volt" userId="f428b17a97640534" providerId="Windows Live" clId="Web-{73808B61-8FEC-4E3F-995E-EB0AE3900F04}" dt="2022-05-05T07:03:34.813" v="0"/>
          <ac:spMkLst>
            <pc:docMk/>
            <pc:sldMk cId="0" sldId="258"/>
            <ac:spMk id="3" creationId="{0B7F4ED7-92DB-8EB1-BDDA-D5DBB1FEFFE8}"/>
          </ac:spMkLst>
        </pc:spChg>
        <pc:spChg chg="add mod">
          <ac:chgData name="We Volt" userId="f428b17a97640534" providerId="Windows Live" clId="Web-{73808B61-8FEC-4E3F-995E-EB0AE3900F04}" dt="2022-05-05T07:03:34.813" v="0"/>
          <ac:spMkLst>
            <pc:docMk/>
            <pc:sldMk cId="0" sldId="258"/>
            <ac:spMk id="4" creationId="{A3DC5A61-C5E2-F756-D9CD-D7FE7B32D08F}"/>
          </ac:spMkLst>
        </pc:spChg>
      </pc:sldChg>
      <pc:sldChg chg="addSp delSp modSp modNotes">
        <pc:chgData name="We Volt" userId="f428b17a97640534" providerId="Windows Live" clId="Web-{73808B61-8FEC-4E3F-995E-EB0AE3900F04}" dt="2022-05-05T07:33:13.103" v="263" actId="20577"/>
        <pc:sldMkLst>
          <pc:docMk/>
          <pc:sldMk cId="0" sldId="265"/>
        </pc:sldMkLst>
        <pc:spChg chg="mod">
          <ac:chgData name="We Volt" userId="f428b17a97640534" providerId="Windows Live" clId="Web-{73808B61-8FEC-4E3F-995E-EB0AE3900F04}" dt="2022-05-05T07:28:48.182" v="210" actId="20577"/>
          <ac:spMkLst>
            <pc:docMk/>
            <pc:sldMk cId="0" sldId="265"/>
            <ac:spMk id="2" creationId="{B3F3089B-AA41-21E8-0737-830273C994DE}"/>
          </ac:spMkLst>
        </pc:spChg>
        <pc:spChg chg="add mod">
          <ac:chgData name="We Volt" userId="f428b17a97640534" providerId="Windows Live" clId="Web-{73808B61-8FEC-4E3F-995E-EB0AE3900F04}" dt="2022-05-05T07:32:40.429" v="256" actId="20577"/>
          <ac:spMkLst>
            <pc:docMk/>
            <pc:sldMk cId="0" sldId="265"/>
            <ac:spMk id="4" creationId="{18A1C514-C82B-1CB5-AA91-D40F8432F1D4}"/>
          </ac:spMkLst>
        </pc:spChg>
        <pc:spChg chg="add del mod">
          <ac:chgData name="We Volt" userId="f428b17a97640534" providerId="Windows Live" clId="Web-{73808B61-8FEC-4E3F-995E-EB0AE3900F04}" dt="2022-05-05T07:31:23.909" v="228"/>
          <ac:spMkLst>
            <pc:docMk/>
            <pc:sldMk cId="0" sldId="265"/>
            <ac:spMk id="7" creationId="{9C557838-AB56-7A1D-3EF4-088883C66B7A}"/>
          </ac:spMkLst>
        </pc:spChg>
        <pc:spChg chg="add mod">
          <ac:chgData name="We Volt" userId="f428b17a97640534" providerId="Windows Live" clId="Web-{73808B61-8FEC-4E3F-995E-EB0AE3900F04}" dt="2022-05-05T07:32:47.742" v="258" actId="20577"/>
          <ac:spMkLst>
            <pc:docMk/>
            <pc:sldMk cId="0" sldId="265"/>
            <ac:spMk id="9" creationId="{90068081-6763-427D-7453-7A6B9A501AA7}"/>
          </ac:spMkLst>
        </pc:spChg>
        <pc:spChg chg="add mod">
          <ac:chgData name="We Volt" userId="f428b17a97640534" providerId="Windows Live" clId="Web-{73808B61-8FEC-4E3F-995E-EB0AE3900F04}" dt="2022-05-05T07:32:53.102" v="260" actId="20577"/>
          <ac:spMkLst>
            <pc:docMk/>
            <pc:sldMk cId="0" sldId="265"/>
            <ac:spMk id="10" creationId="{979570FE-6264-E510-F0CE-E9AB54B77A06}"/>
          </ac:spMkLst>
        </pc:spChg>
        <pc:spChg chg="mod">
          <ac:chgData name="We Volt" userId="f428b17a97640534" providerId="Windows Live" clId="Web-{73808B61-8FEC-4E3F-995E-EB0AE3900F04}" dt="2022-05-05T07:33:13.103" v="263" actId="20577"/>
          <ac:spMkLst>
            <pc:docMk/>
            <pc:sldMk cId="0" sldId="265"/>
            <ac:spMk id="19457" creationId="{52CA482F-9FE6-78EA-4CFA-2014254BCAE4}"/>
          </ac:spMkLst>
        </pc:spChg>
        <pc:picChg chg="add mod">
          <ac:chgData name="We Volt" userId="f428b17a97640534" providerId="Windows Live" clId="Web-{73808B61-8FEC-4E3F-995E-EB0AE3900F04}" dt="2022-05-05T07:31:55.505" v="241" actId="1076"/>
          <ac:picMkLst>
            <pc:docMk/>
            <pc:sldMk cId="0" sldId="265"/>
            <ac:picMk id="3" creationId="{9756C4D4-8034-7C5A-A6E0-956075FBE79F}"/>
          </ac:picMkLst>
        </pc:picChg>
        <pc:picChg chg="add mod">
          <ac:chgData name="We Volt" userId="f428b17a97640534" providerId="Windows Live" clId="Web-{73808B61-8FEC-4E3F-995E-EB0AE3900F04}" dt="2022-05-05T07:30:57.939" v="223" actId="1076"/>
          <ac:picMkLst>
            <pc:docMk/>
            <pc:sldMk cId="0" sldId="265"/>
            <ac:picMk id="5" creationId="{C04A4565-5CA2-1080-0441-3FF29F561B0E}"/>
          </ac:picMkLst>
        </pc:picChg>
        <pc:picChg chg="add mod">
          <ac:chgData name="We Volt" userId="f428b17a97640534" providerId="Windows Live" clId="Web-{73808B61-8FEC-4E3F-995E-EB0AE3900F04}" dt="2022-05-05T07:30:55.689" v="222" actId="1076"/>
          <ac:picMkLst>
            <pc:docMk/>
            <pc:sldMk cId="0" sldId="265"/>
            <ac:picMk id="6" creationId="{80606590-6613-A0BB-6C21-548FF6BA56AA}"/>
          </ac:picMkLst>
        </pc:picChg>
        <pc:picChg chg="add mod">
          <ac:chgData name="We Volt" userId="f428b17a97640534" providerId="Windows Live" clId="Web-{73808B61-8FEC-4E3F-995E-EB0AE3900F04}" dt="2022-05-05T07:30:51.923" v="220" actId="1076"/>
          <ac:picMkLst>
            <pc:docMk/>
            <pc:sldMk cId="0" sldId="265"/>
            <ac:picMk id="8" creationId="{2BDECCB0-DE09-E0CD-B961-9B18219E4B10}"/>
          </ac:picMkLst>
        </pc:picChg>
      </pc:sldChg>
      <pc:sldChg chg="modSp">
        <pc:chgData name="We Volt" userId="f428b17a97640534" providerId="Windows Live" clId="Web-{73808B61-8FEC-4E3F-995E-EB0AE3900F04}" dt="2022-05-05T07:25:01.950" v="152" actId="14100"/>
        <pc:sldMkLst>
          <pc:docMk/>
          <pc:sldMk cId="333359960" sldId="268"/>
        </pc:sldMkLst>
        <pc:spChg chg="mod">
          <ac:chgData name="We Volt" userId="f428b17a97640534" providerId="Windows Live" clId="Web-{73808B61-8FEC-4E3F-995E-EB0AE3900F04}" dt="2022-05-05T07:25:01.950" v="152" actId="14100"/>
          <ac:spMkLst>
            <pc:docMk/>
            <pc:sldMk cId="333359960" sldId="268"/>
            <ac:spMk id="7" creationId="{91833FAF-55FD-C79F-DDA9-056A1BA11875}"/>
          </ac:spMkLst>
        </pc:spChg>
      </pc:sldChg>
      <pc:sldChg chg="modSp">
        <pc:chgData name="We Volt" userId="f428b17a97640534" providerId="Windows Live" clId="Web-{73808B61-8FEC-4E3F-995E-EB0AE3900F04}" dt="2022-05-05T07:35:45.284" v="294" actId="14100"/>
        <pc:sldMkLst>
          <pc:docMk/>
          <pc:sldMk cId="1845594312" sldId="273"/>
        </pc:sldMkLst>
        <pc:spChg chg="mod">
          <ac:chgData name="We Volt" userId="f428b17a97640534" providerId="Windows Live" clId="Web-{73808B61-8FEC-4E3F-995E-EB0AE3900F04}" dt="2022-05-05T07:35:40.252" v="292" actId="20577"/>
          <ac:spMkLst>
            <pc:docMk/>
            <pc:sldMk cId="1845594312" sldId="273"/>
            <ac:spMk id="8" creationId="{F87B0A12-FA5E-9ED7-44B5-5F66139A95A3}"/>
          </ac:spMkLst>
        </pc:spChg>
        <pc:spChg chg="mod">
          <ac:chgData name="We Volt" userId="f428b17a97640534" providerId="Windows Live" clId="Web-{73808B61-8FEC-4E3F-995E-EB0AE3900F04}" dt="2022-05-05T07:35:45.284" v="294" actId="14100"/>
          <ac:spMkLst>
            <pc:docMk/>
            <pc:sldMk cId="1845594312" sldId="273"/>
            <ac:spMk id="10" creationId="{B8EA5CA9-FA8F-6E43-8B0E-66DBBE21B2FC}"/>
          </ac:spMkLst>
        </pc:spChg>
      </pc:sldChg>
      <pc:sldChg chg="modSp">
        <pc:chgData name="We Volt" userId="f428b17a97640534" providerId="Windows Live" clId="Web-{73808B61-8FEC-4E3F-995E-EB0AE3900F04}" dt="2022-05-05T07:35:29.095" v="291" actId="14100"/>
        <pc:sldMkLst>
          <pc:docMk/>
          <pc:sldMk cId="1059097031" sldId="274"/>
        </pc:sldMkLst>
        <pc:spChg chg="mod">
          <ac:chgData name="We Volt" userId="f428b17a97640534" providerId="Windows Live" clId="Web-{73808B61-8FEC-4E3F-995E-EB0AE3900F04}" dt="2022-05-05T07:35:24.470" v="289" actId="20577"/>
          <ac:spMkLst>
            <pc:docMk/>
            <pc:sldMk cId="1059097031" sldId="274"/>
            <ac:spMk id="2" creationId="{A3B33712-77C2-3792-92BD-F5B8B049992B}"/>
          </ac:spMkLst>
        </pc:spChg>
        <pc:spChg chg="mod">
          <ac:chgData name="We Volt" userId="f428b17a97640534" providerId="Windows Live" clId="Web-{73808B61-8FEC-4E3F-995E-EB0AE3900F04}" dt="2022-05-05T07:35:29.095" v="291" actId="14100"/>
          <ac:spMkLst>
            <pc:docMk/>
            <pc:sldMk cId="1059097031" sldId="274"/>
            <ac:spMk id="10" creationId="{60BED4EA-F142-CDEE-02A9-D60C72E15486}"/>
          </ac:spMkLst>
        </pc:spChg>
      </pc:sldChg>
      <pc:sldChg chg="modSp">
        <pc:chgData name="We Volt" userId="f428b17a97640534" providerId="Windows Live" clId="Web-{73808B61-8FEC-4E3F-995E-EB0AE3900F04}" dt="2022-05-05T07:35:05.938" v="288" actId="20577"/>
        <pc:sldMkLst>
          <pc:docMk/>
          <pc:sldMk cId="3279579904" sldId="277"/>
        </pc:sldMkLst>
        <pc:spChg chg="mod">
          <ac:chgData name="We Volt" userId="f428b17a97640534" providerId="Windows Live" clId="Web-{73808B61-8FEC-4E3F-995E-EB0AE3900F04}" dt="2022-05-05T07:35:05.938" v="288" actId="20577"/>
          <ac:spMkLst>
            <pc:docMk/>
            <pc:sldMk cId="3279579904" sldId="277"/>
            <ac:spMk id="2" creationId="{A760C4D5-1C47-74B3-74C9-EA7A4ECDE889}"/>
          </ac:spMkLst>
        </pc:spChg>
      </pc:sldChg>
      <pc:sldChg chg="modSp">
        <pc:chgData name="We Volt" userId="f428b17a97640534" providerId="Windows Live" clId="Web-{73808B61-8FEC-4E3F-995E-EB0AE3900F04}" dt="2022-05-05T07:34:53.249" v="286" actId="20577"/>
        <pc:sldMkLst>
          <pc:docMk/>
          <pc:sldMk cId="1382431864" sldId="278"/>
        </pc:sldMkLst>
        <pc:spChg chg="mod">
          <ac:chgData name="We Volt" userId="f428b17a97640534" providerId="Windows Live" clId="Web-{73808B61-8FEC-4E3F-995E-EB0AE3900F04}" dt="2022-05-05T07:34:53.249" v="286" actId="20577"/>
          <ac:spMkLst>
            <pc:docMk/>
            <pc:sldMk cId="1382431864" sldId="278"/>
            <ac:spMk id="2" creationId="{B77938EB-21DF-935C-876C-586A24A18D86}"/>
          </ac:spMkLst>
        </pc:spChg>
      </pc:sldChg>
      <pc:sldChg chg="modSp">
        <pc:chgData name="We Volt" userId="f428b17a97640534" providerId="Windows Live" clId="Web-{73808B61-8FEC-4E3F-995E-EB0AE3900F04}" dt="2022-05-05T07:34:21.529" v="275" actId="20577"/>
        <pc:sldMkLst>
          <pc:docMk/>
          <pc:sldMk cId="1207142793" sldId="279"/>
        </pc:sldMkLst>
        <pc:spChg chg="mod">
          <ac:chgData name="We Volt" userId="f428b17a97640534" providerId="Windows Live" clId="Web-{73808B61-8FEC-4E3F-995E-EB0AE3900F04}" dt="2022-05-05T07:34:21.529" v="275" actId="20577"/>
          <ac:spMkLst>
            <pc:docMk/>
            <pc:sldMk cId="1207142793" sldId="279"/>
            <ac:spMk id="2" creationId="{4C2E3299-6849-B42A-0BE6-FA7569F83C68}"/>
          </ac:spMkLst>
        </pc:spChg>
      </pc:sldChg>
      <pc:sldChg chg="modSp">
        <pc:chgData name="We Volt" userId="f428b17a97640534" providerId="Windows Live" clId="Web-{73808B61-8FEC-4E3F-995E-EB0AE3900F04}" dt="2022-05-05T07:33:44.621" v="268" actId="20577"/>
        <pc:sldMkLst>
          <pc:docMk/>
          <pc:sldMk cId="521631138" sldId="283"/>
        </pc:sldMkLst>
        <pc:spChg chg="mod">
          <ac:chgData name="We Volt" userId="f428b17a97640534" providerId="Windows Live" clId="Web-{73808B61-8FEC-4E3F-995E-EB0AE3900F04}" dt="2022-05-05T07:33:44.621" v="268" actId="20577"/>
          <ac:spMkLst>
            <pc:docMk/>
            <pc:sldMk cId="521631138" sldId="283"/>
            <ac:spMk id="2" creationId="{2ED88DBC-8BC9-7E3A-4783-C676DB342C32}"/>
          </ac:spMkLst>
        </pc:spChg>
      </pc:sldChg>
      <pc:sldChg chg="modSp">
        <pc:chgData name="We Volt" userId="f428b17a97640534" providerId="Windows Live" clId="Web-{73808B61-8FEC-4E3F-995E-EB0AE3900F04}" dt="2022-05-05T07:33:39.386" v="267" actId="20577"/>
        <pc:sldMkLst>
          <pc:docMk/>
          <pc:sldMk cId="4267649702" sldId="285"/>
        </pc:sldMkLst>
        <pc:spChg chg="mod">
          <ac:chgData name="We Volt" userId="f428b17a97640534" providerId="Windows Live" clId="Web-{73808B61-8FEC-4E3F-995E-EB0AE3900F04}" dt="2022-05-05T07:33:39.386" v="267" actId="20577"/>
          <ac:spMkLst>
            <pc:docMk/>
            <pc:sldMk cId="4267649702" sldId="285"/>
            <ac:spMk id="2" creationId="{75B5DDF8-3120-FDB5-9ACD-26EC5FA8E48E}"/>
          </ac:spMkLst>
        </pc:spChg>
      </pc:sldChg>
      <pc:sldChg chg="modSp">
        <pc:chgData name="We Volt" userId="f428b17a97640534" providerId="Windows Live" clId="Web-{73808B61-8FEC-4E3F-995E-EB0AE3900F04}" dt="2022-05-05T07:33:23.057" v="265" actId="20577"/>
        <pc:sldMkLst>
          <pc:docMk/>
          <pc:sldMk cId="528663011" sldId="289"/>
        </pc:sldMkLst>
        <pc:spChg chg="mod">
          <ac:chgData name="We Volt" userId="f428b17a97640534" providerId="Windows Live" clId="Web-{73808B61-8FEC-4E3F-995E-EB0AE3900F04}" dt="2022-05-05T07:33:23.057" v="265" actId="20577"/>
          <ac:spMkLst>
            <pc:docMk/>
            <pc:sldMk cId="528663011" sldId="289"/>
            <ac:spMk id="16" creationId="{6F482DD1-F908-0641-80FF-89CDC6E224AF}"/>
          </ac:spMkLst>
        </pc:spChg>
      </pc:sldChg>
      <pc:sldChg chg="modSp">
        <pc:chgData name="We Volt" userId="f428b17a97640534" providerId="Windows Live" clId="Web-{73808B61-8FEC-4E3F-995E-EB0AE3900F04}" dt="2022-05-05T07:19:10.336" v="82" actId="14100"/>
        <pc:sldMkLst>
          <pc:docMk/>
          <pc:sldMk cId="1316598093" sldId="290"/>
        </pc:sldMkLst>
        <pc:spChg chg="mod">
          <ac:chgData name="We Volt" userId="f428b17a97640534" providerId="Windows Live" clId="Web-{73808B61-8FEC-4E3F-995E-EB0AE3900F04}" dt="2022-05-05T07:19:10.336" v="82" actId="14100"/>
          <ac:spMkLst>
            <pc:docMk/>
            <pc:sldMk cId="1316598093" sldId="290"/>
            <ac:spMk id="9" creationId="{95E1DE82-39E8-EAC7-6744-6DD554209767}"/>
          </ac:spMkLst>
        </pc:spChg>
      </pc:sldChg>
      <pc:sldChg chg="addSp modSp">
        <pc:chgData name="We Volt" userId="f428b17a97640534" providerId="Windows Live" clId="Web-{73808B61-8FEC-4E3F-995E-EB0AE3900F04}" dt="2022-05-05T07:20:43.560" v="107" actId="1076"/>
        <pc:sldMkLst>
          <pc:docMk/>
          <pc:sldMk cId="3827398638" sldId="291"/>
        </pc:sldMkLst>
        <pc:picChg chg="add mod">
          <ac:chgData name="We Volt" userId="f428b17a97640534" providerId="Windows Live" clId="Web-{73808B61-8FEC-4E3F-995E-EB0AE3900F04}" dt="2022-05-05T07:20:43.560" v="107" actId="1076"/>
          <ac:picMkLst>
            <pc:docMk/>
            <pc:sldMk cId="3827398638" sldId="291"/>
            <ac:picMk id="2" creationId="{4E0BB720-A6EA-3E16-0B63-BC2BD0AC1B84}"/>
          </ac:picMkLst>
        </pc:picChg>
        <pc:picChg chg="mod">
          <ac:chgData name="We Volt" userId="f428b17a97640534" providerId="Windows Live" clId="Web-{73808B61-8FEC-4E3F-995E-EB0AE3900F04}" dt="2022-05-05T07:20:41.622" v="106" actId="1076"/>
          <ac:picMkLst>
            <pc:docMk/>
            <pc:sldMk cId="3827398638" sldId="291"/>
            <ac:picMk id="4" creationId="{1520C6E9-9DCB-996A-563E-6EBE5F7417DC}"/>
          </ac:picMkLst>
        </pc:picChg>
      </pc:sldChg>
      <pc:sldChg chg="modSp">
        <pc:chgData name="We Volt" userId="f428b17a97640534" providerId="Windows Live" clId="Web-{73808B61-8FEC-4E3F-995E-EB0AE3900F04}" dt="2022-05-05T07:36:23.692" v="296" actId="20577"/>
        <pc:sldMkLst>
          <pc:docMk/>
          <pc:sldMk cId="1055159508" sldId="292"/>
        </pc:sldMkLst>
        <pc:spChg chg="mod">
          <ac:chgData name="We Volt" userId="f428b17a97640534" providerId="Windows Live" clId="Web-{73808B61-8FEC-4E3F-995E-EB0AE3900F04}" dt="2022-05-05T07:36:23.692" v="296" actId="20577"/>
          <ac:spMkLst>
            <pc:docMk/>
            <pc:sldMk cId="1055159508" sldId="292"/>
            <ac:spMk id="2" creationId="{DD1F37F2-D53B-B9AA-FFEA-FD9D991D242A}"/>
          </ac:spMkLst>
        </pc:spChg>
      </pc:sldChg>
      <pc:sldChg chg="modSp">
        <pc:chgData name="We Volt" userId="f428b17a97640534" providerId="Windows Live" clId="Web-{73808B61-8FEC-4E3F-995E-EB0AE3900F04}" dt="2022-05-05T07:33:07.775" v="261" actId="20577"/>
        <pc:sldMkLst>
          <pc:docMk/>
          <pc:sldMk cId="2683921626" sldId="296"/>
        </pc:sldMkLst>
        <pc:spChg chg="mod">
          <ac:chgData name="We Volt" userId="f428b17a97640534" providerId="Windows Live" clId="Web-{73808B61-8FEC-4E3F-995E-EB0AE3900F04}" dt="2022-05-05T07:33:07.775" v="261" actId="20577"/>
          <ac:spMkLst>
            <pc:docMk/>
            <pc:sldMk cId="2683921626" sldId="296"/>
            <ac:spMk id="2" creationId="{7ECFD93D-0F77-6DF9-9718-E4F0BA20049A}"/>
          </ac:spMkLst>
        </pc:spChg>
      </pc:sldChg>
      <pc:sldChg chg="addSp delSp modSp add ord replId">
        <pc:chgData name="We Volt" userId="f428b17a97640534" providerId="Windows Live" clId="Web-{73808B61-8FEC-4E3F-995E-EB0AE3900F04}" dt="2022-05-05T07:17:47.034" v="71" actId="1076"/>
        <pc:sldMkLst>
          <pc:docMk/>
          <pc:sldMk cId="2000822981" sldId="298"/>
        </pc:sldMkLst>
        <pc:spChg chg="add del mod">
          <ac:chgData name="We Volt" userId="f428b17a97640534" providerId="Windows Live" clId="Web-{73808B61-8FEC-4E3F-995E-EB0AE3900F04}" dt="2022-05-05T07:04:31.973" v="4"/>
          <ac:spMkLst>
            <pc:docMk/>
            <pc:sldMk cId="2000822981" sldId="298"/>
            <ac:spMk id="3" creationId="{603527DC-8B70-0C09-9580-EA35ADF0F5BC}"/>
          </ac:spMkLst>
        </pc:spChg>
        <pc:spChg chg="del">
          <ac:chgData name="We Volt" userId="f428b17a97640534" providerId="Windows Live" clId="Web-{73808B61-8FEC-4E3F-995E-EB0AE3900F04}" dt="2022-05-05T07:04:28.176" v="3"/>
          <ac:spMkLst>
            <pc:docMk/>
            <pc:sldMk cId="2000822981" sldId="298"/>
            <ac:spMk id="4" creationId="{A3DC5A61-C5E2-F756-D9CD-D7FE7B32D08F}"/>
          </ac:spMkLst>
        </pc:spChg>
        <pc:spChg chg="add">
          <ac:chgData name="We Volt" userId="f428b17a97640534" providerId="Windows Live" clId="Web-{73808B61-8FEC-4E3F-995E-EB0AE3900F04}" dt="2022-05-05T07:04:37.379" v="5"/>
          <ac:spMkLst>
            <pc:docMk/>
            <pc:sldMk cId="2000822981" sldId="298"/>
            <ac:spMk id="5" creationId="{965474B8-CF9E-B625-781F-E59C910D2CE4}"/>
          </ac:spMkLst>
        </pc:spChg>
        <pc:spChg chg="del">
          <ac:chgData name="We Volt" userId="f428b17a97640534" providerId="Windows Live" clId="Web-{73808B61-8FEC-4E3F-995E-EB0AE3900F04}" dt="2022-05-05T07:04:28.004" v="2"/>
          <ac:spMkLst>
            <pc:docMk/>
            <pc:sldMk cId="2000822981" sldId="298"/>
            <ac:spMk id="11265" creationId="{CA645520-6801-0C66-1EA8-8C8086135237}"/>
          </ac:spMkLst>
        </pc:spChg>
        <pc:picChg chg="add mod">
          <ac:chgData name="We Volt" userId="f428b17a97640534" providerId="Windows Live" clId="Web-{73808B61-8FEC-4E3F-995E-EB0AE3900F04}" dt="2022-05-05T07:04:52.818" v="8" actId="14100"/>
          <ac:picMkLst>
            <pc:docMk/>
            <pc:sldMk cId="2000822981" sldId="298"/>
            <ac:picMk id="7" creationId="{707E4209-A1E5-99B0-9DB2-CF38285E9EE5}"/>
          </ac:picMkLst>
        </pc:picChg>
        <pc:picChg chg="add mod">
          <ac:chgData name="We Volt" userId="f428b17a97640534" providerId="Windows Live" clId="Web-{73808B61-8FEC-4E3F-995E-EB0AE3900F04}" dt="2022-05-05T07:06:48.215" v="12" actId="1076"/>
          <ac:picMkLst>
            <pc:docMk/>
            <pc:sldMk cId="2000822981" sldId="298"/>
            <ac:picMk id="8" creationId="{5F45944A-5786-7099-2FF2-058CEEE082CC}"/>
          </ac:picMkLst>
        </pc:picChg>
        <pc:picChg chg="add del mod">
          <ac:chgData name="We Volt" userId="f428b17a97640534" providerId="Windows Live" clId="Web-{73808B61-8FEC-4E3F-995E-EB0AE3900F04}" dt="2022-05-05T07:07:26.608" v="23"/>
          <ac:picMkLst>
            <pc:docMk/>
            <pc:sldMk cId="2000822981" sldId="298"/>
            <ac:picMk id="9" creationId="{77D14FCF-930F-5E7C-2D78-CD0F0C86C8FC}"/>
          </ac:picMkLst>
        </pc:picChg>
        <pc:picChg chg="add mod">
          <ac:chgData name="We Volt" userId="f428b17a97640534" providerId="Windows Live" clId="Web-{73808B61-8FEC-4E3F-995E-EB0AE3900F04}" dt="2022-05-05T07:13:10.284" v="57" actId="1076"/>
          <ac:picMkLst>
            <pc:docMk/>
            <pc:sldMk cId="2000822981" sldId="298"/>
            <ac:picMk id="10" creationId="{4E9A983E-8689-4F81-49BB-1C30DF317CF0}"/>
          </ac:picMkLst>
        </pc:picChg>
        <pc:picChg chg="add mod">
          <ac:chgData name="We Volt" userId="f428b17a97640534" providerId="Windows Live" clId="Web-{73808B61-8FEC-4E3F-995E-EB0AE3900F04}" dt="2022-05-05T07:10:00.164" v="35" actId="1076"/>
          <ac:picMkLst>
            <pc:docMk/>
            <pc:sldMk cId="2000822981" sldId="298"/>
            <ac:picMk id="11" creationId="{AA412A32-3498-ABE4-8724-E96318DBD53C}"/>
          </ac:picMkLst>
        </pc:picChg>
        <pc:picChg chg="add mod">
          <ac:chgData name="We Volt" userId="f428b17a97640534" providerId="Windows Live" clId="Web-{73808B61-8FEC-4E3F-995E-EB0AE3900F04}" dt="2022-05-05T07:16:49.172" v="62" actId="1076"/>
          <ac:picMkLst>
            <pc:docMk/>
            <pc:sldMk cId="2000822981" sldId="298"/>
            <ac:picMk id="12" creationId="{19B4A1FD-3BA8-6D01-9BFA-66C4495350E1}"/>
          </ac:picMkLst>
        </pc:picChg>
        <pc:picChg chg="add mod">
          <ac:chgData name="We Volt" userId="f428b17a97640534" providerId="Windows Live" clId="Web-{73808B61-8FEC-4E3F-995E-EB0AE3900F04}" dt="2022-05-05T07:14:59.743" v="59" actId="1076"/>
          <ac:picMkLst>
            <pc:docMk/>
            <pc:sldMk cId="2000822981" sldId="298"/>
            <ac:picMk id="13" creationId="{C95134D7-3384-0167-917B-08837C7B6590}"/>
          </ac:picMkLst>
        </pc:picChg>
        <pc:picChg chg="add mod">
          <ac:chgData name="We Volt" userId="f428b17a97640534" providerId="Windows Live" clId="Web-{73808B61-8FEC-4E3F-995E-EB0AE3900F04}" dt="2022-05-05T07:17:42.206" v="70" actId="1076"/>
          <ac:picMkLst>
            <pc:docMk/>
            <pc:sldMk cId="2000822981" sldId="298"/>
            <ac:picMk id="14" creationId="{37CBB188-2002-3D50-C714-063AB0D55420}"/>
          </ac:picMkLst>
        </pc:picChg>
        <pc:picChg chg="add mod">
          <ac:chgData name="We Volt" userId="f428b17a97640534" providerId="Windows Live" clId="Web-{73808B61-8FEC-4E3F-995E-EB0AE3900F04}" dt="2022-05-05T07:17:47.034" v="71" actId="1076"/>
          <ac:picMkLst>
            <pc:docMk/>
            <pc:sldMk cId="2000822981" sldId="298"/>
            <ac:picMk id="15" creationId="{4771BC00-CBD7-AF27-45FB-4B7DF2BA6A0D}"/>
          </ac:picMkLst>
        </pc:picChg>
      </pc:sldChg>
      <pc:sldChg chg="addSp delSp modSp add ord replId modNotes">
        <pc:chgData name="We Volt" userId="f428b17a97640534" providerId="Windows Live" clId="Web-{73808B61-8FEC-4E3F-995E-EB0AE3900F04}" dt="2022-05-05T07:37:39.806" v="302"/>
        <pc:sldMkLst>
          <pc:docMk/>
          <pc:sldMk cId="4110239481" sldId="299"/>
        </pc:sldMkLst>
        <pc:spChg chg="add del">
          <ac:chgData name="We Volt" userId="f428b17a97640534" providerId="Windows Live" clId="Web-{73808B61-8FEC-4E3F-995E-EB0AE3900F04}" dt="2022-05-05T07:19:17.493" v="84"/>
          <ac:spMkLst>
            <pc:docMk/>
            <pc:sldMk cId="4110239481" sldId="299"/>
            <ac:spMk id="2" creationId="{ECFDD408-DC3F-AA32-5F10-E47C85EDCF73}"/>
          </ac:spMkLst>
        </pc:spChg>
        <pc:spChg chg="add del">
          <ac:chgData name="We Volt" userId="f428b17a97640534" providerId="Windows Live" clId="Web-{73808B61-8FEC-4E3F-995E-EB0AE3900F04}" dt="2022-05-05T07:19:20.961" v="86"/>
          <ac:spMkLst>
            <pc:docMk/>
            <pc:sldMk cId="4110239481" sldId="299"/>
            <ac:spMk id="3" creationId="{9C9D30D0-3A98-FC78-F082-8C56B35CDABC}"/>
          </ac:spMkLst>
        </pc:spChg>
        <pc:spChg chg="add mod">
          <ac:chgData name="We Volt" userId="f428b17a97640534" providerId="Windows Live" clId="Web-{73808B61-8FEC-4E3F-995E-EB0AE3900F04}" dt="2022-05-05T07:26:32.611" v="189"/>
          <ac:spMkLst>
            <pc:docMk/>
            <pc:sldMk cId="4110239481" sldId="299"/>
            <ac:spMk id="4" creationId="{3CD41E2E-B28B-995C-8EE2-ED34F5050B2D}"/>
          </ac:spMkLst>
        </pc:spChg>
        <pc:picChg chg="del">
          <ac:chgData name="We Volt" userId="f428b17a97640534" providerId="Windows Live" clId="Web-{73808B61-8FEC-4E3F-995E-EB0AE3900F04}" dt="2022-05-05T07:07:06.966" v="18"/>
          <ac:picMkLst>
            <pc:docMk/>
            <pc:sldMk cId="4110239481" sldId="299"/>
            <ac:picMk id="7" creationId="{707E4209-A1E5-99B0-9DB2-CF38285E9EE5}"/>
          </ac:picMkLst>
        </pc:picChg>
        <pc:picChg chg="del">
          <ac:chgData name="We Volt" userId="f428b17a97640534" providerId="Windows Live" clId="Web-{73808B61-8FEC-4E3F-995E-EB0AE3900F04}" dt="2022-05-05T07:07:06.201" v="17"/>
          <ac:picMkLst>
            <pc:docMk/>
            <pc:sldMk cId="4110239481" sldId="299"/>
            <ac:picMk id="8" creationId="{5F45944A-5786-7099-2FF2-058CEEE082CC}"/>
          </ac:picMkLst>
        </pc:picChg>
        <pc:picChg chg="mod">
          <ac:chgData name="We Volt" userId="f428b17a97640534" providerId="Windows Live" clId="Web-{73808B61-8FEC-4E3F-995E-EB0AE3900F04}" dt="2022-05-05T07:18:52.179" v="79" actId="14100"/>
          <ac:picMkLst>
            <pc:docMk/>
            <pc:sldMk cId="4110239481" sldId="299"/>
            <ac:picMk id="9" creationId="{77D14FCF-930F-5E7C-2D78-CD0F0C86C8FC}"/>
          </ac:picMkLst>
        </pc:picChg>
      </pc:sldChg>
      <pc:sldChg chg="add del replId">
        <pc:chgData name="We Volt" userId="f428b17a97640534" providerId="Windows Live" clId="Web-{73808B61-8FEC-4E3F-995E-EB0AE3900F04}" dt="2022-05-05T07:10:18.758" v="37"/>
        <pc:sldMkLst>
          <pc:docMk/>
          <pc:sldMk cId="3170941530" sldId="300"/>
        </pc:sldMkLst>
      </pc:sldChg>
      <pc:sldChg chg="addSp delSp modSp add del replId">
        <pc:chgData name="We Volt" userId="f428b17a97640534" providerId="Windows Live" clId="Web-{73808B61-8FEC-4E3F-995E-EB0AE3900F04}" dt="2022-05-05T07:18:10.114" v="72"/>
        <pc:sldMkLst>
          <pc:docMk/>
          <pc:sldMk cId="3613009166" sldId="300"/>
        </pc:sldMkLst>
        <pc:spChg chg="del">
          <ac:chgData name="We Volt" userId="f428b17a97640534" providerId="Windows Live" clId="Web-{73808B61-8FEC-4E3F-995E-EB0AE3900F04}" dt="2022-05-05T07:11:29.216" v="49"/>
          <ac:spMkLst>
            <pc:docMk/>
            <pc:sldMk cId="3613009166" sldId="300"/>
            <ac:spMk id="5" creationId="{965474B8-CF9E-B625-781F-E59C910D2CE4}"/>
          </ac:spMkLst>
        </pc:spChg>
        <pc:picChg chg="add mod">
          <ac:chgData name="We Volt" userId="f428b17a97640534" providerId="Windows Live" clId="Web-{73808B61-8FEC-4E3F-995E-EB0AE3900F04}" dt="2022-05-05T07:11:33.794" v="50" actId="1076"/>
          <ac:picMkLst>
            <pc:docMk/>
            <pc:sldMk cId="3613009166" sldId="300"/>
            <ac:picMk id="2" creationId="{429CDED8-2BB4-E198-2BBD-8A36C5624569}"/>
          </ac:picMkLst>
        </pc:picChg>
        <pc:picChg chg="del">
          <ac:chgData name="We Volt" userId="f428b17a97640534" providerId="Windows Live" clId="Web-{73808B61-8FEC-4E3F-995E-EB0AE3900F04}" dt="2022-05-05T07:11:05.714" v="39"/>
          <ac:picMkLst>
            <pc:docMk/>
            <pc:sldMk cId="3613009166" sldId="300"/>
            <ac:picMk id="7" creationId="{707E4209-A1E5-99B0-9DB2-CF38285E9EE5}"/>
          </ac:picMkLst>
        </pc:picChg>
        <pc:picChg chg="del">
          <ac:chgData name="We Volt" userId="f428b17a97640534" providerId="Windows Live" clId="Web-{73808B61-8FEC-4E3F-995E-EB0AE3900F04}" dt="2022-05-05T07:11:06.589" v="41"/>
          <ac:picMkLst>
            <pc:docMk/>
            <pc:sldMk cId="3613009166" sldId="300"/>
            <ac:picMk id="8" creationId="{5F45944A-5786-7099-2FF2-058CEEE082CC}"/>
          </ac:picMkLst>
        </pc:picChg>
        <pc:picChg chg="del">
          <ac:chgData name="We Volt" userId="f428b17a97640534" providerId="Windows Live" clId="Web-{73808B61-8FEC-4E3F-995E-EB0AE3900F04}" dt="2022-05-05T07:11:07.167" v="42"/>
          <ac:picMkLst>
            <pc:docMk/>
            <pc:sldMk cId="3613009166" sldId="300"/>
            <ac:picMk id="10" creationId="{4E9A983E-8689-4F81-49BB-1C30DF317CF0}"/>
          </ac:picMkLst>
        </pc:picChg>
        <pc:picChg chg="del">
          <ac:chgData name="We Volt" userId="f428b17a97640534" providerId="Windows Live" clId="Web-{73808B61-8FEC-4E3F-995E-EB0AE3900F04}" dt="2022-05-05T07:11:06.214" v="40"/>
          <ac:picMkLst>
            <pc:docMk/>
            <pc:sldMk cId="3613009166" sldId="300"/>
            <ac:picMk id="11" creationId="{AA412A32-3498-ABE4-8724-E96318DBD53C}"/>
          </ac:picMkLst>
        </pc:picChg>
      </pc:sldChg>
    </pc:docChg>
  </pc:docChgLst>
  <pc:docChgLst>
    <pc:chgData name="Paul Cadman" userId="8add684ccbd6b065" providerId="Windows Live" clId="Web-{404BE29A-C455-43D3-AE60-E8E52E96A6E7}"/>
    <pc:docChg chg="modSld">
      <pc:chgData name="Paul Cadman" userId="8add684ccbd6b065" providerId="Windows Live" clId="Web-{404BE29A-C455-43D3-AE60-E8E52E96A6E7}" dt="2022-04-24T14:20:33.988" v="42"/>
      <pc:docMkLst>
        <pc:docMk/>
      </pc:docMkLst>
      <pc:sldChg chg="modSp">
        <pc:chgData name="Paul Cadman" userId="8add684ccbd6b065" providerId="Windows Live" clId="Web-{404BE29A-C455-43D3-AE60-E8E52E96A6E7}" dt="2022-04-24T14:16:13.503" v="22" actId="20577"/>
        <pc:sldMkLst>
          <pc:docMk/>
          <pc:sldMk cId="3102770127" sldId="267"/>
        </pc:sldMkLst>
        <pc:spChg chg="mod">
          <ac:chgData name="Paul Cadman" userId="8add684ccbd6b065" providerId="Windows Live" clId="Web-{404BE29A-C455-43D3-AE60-E8E52E96A6E7}" dt="2022-04-24T14:16:13.503" v="22" actId="20577"/>
          <ac:spMkLst>
            <pc:docMk/>
            <pc:sldMk cId="3102770127" sldId="267"/>
            <ac:spMk id="9" creationId="{2017F236-24CE-12C9-FA88-4F8E191AD7FF}"/>
          </ac:spMkLst>
        </pc:spChg>
      </pc:sldChg>
      <pc:sldChg chg="addSp delSp modSp">
        <pc:chgData name="Paul Cadman" userId="8add684ccbd6b065" providerId="Windows Live" clId="Web-{404BE29A-C455-43D3-AE60-E8E52E96A6E7}" dt="2022-04-24T14:20:33.988" v="42"/>
        <pc:sldMkLst>
          <pc:docMk/>
          <pc:sldMk cId="3029301573" sldId="270"/>
        </pc:sldMkLst>
        <pc:spChg chg="add del mod">
          <ac:chgData name="Paul Cadman" userId="8add684ccbd6b065" providerId="Windows Live" clId="Web-{404BE29A-C455-43D3-AE60-E8E52E96A6E7}" dt="2022-04-24T14:15:33.844" v="14"/>
          <ac:spMkLst>
            <pc:docMk/>
            <pc:sldMk cId="3029301573" sldId="270"/>
            <ac:spMk id="3" creationId="{452E102C-2DC5-C1F4-19A6-0CD0BA06B60F}"/>
          </ac:spMkLst>
        </pc:spChg>
        <pc:spChg chg="add del">
          <ac:chgData name="Paul Cadman" userId="8add684ccbd6b065" providerId="Windows Live" clId="Web-{404BE29A-C455-43D3-AE60-E8E52E96A6E7}" dt="2022-04-24T14:18:50.279" v="28"/>
          <ac:spMkLst>
            <pc:docMk/>
            <pc:sldMk cId="3029301573" sldId="270"/>
            <ac:spMk id="4" creationId="{68C13298-91A1-8D44-4B45-2FAA953B96B8}"/>
          </ac:spMkLst>
        </pc:spChg>
        <pc:spChg chg="add del mod">
          <ac:chgData name="Paul Cadman" userId="8add684ccbd6b065" providerId="Windows Live" clId="Web-{404BE29A-C455-43D3-AE60-E8E52E96A6E7}" dt="2022-04-24T14:15:52.017" v="18"/>
          <ac:spMkLst>
            <pc:docMk/>
            <pc:sldMk cId="3029301573" sldId="270"/>
            <ac:spMk id="5" creationId="{87627090-61FD-A8F1-1877-AEF2E1412B90}"/>
          </ac:spMkLst>
        </pc:spChg>
        <pc:spChg chg="add del mod">
          <ac:chgData name="Paul Cadman" userId="8add684ccbd6b065" providerId="Windows Live" clId="Web-{404BE29A-C455-43D3-AE60-E8E52E96A6E7}" dt="2022-04-24T14:17:40.524" v="27"/>
          <ac:spMkLst>
            <pc:docMk/>
            <pc:sldMk cId="3029301573" sldId="270"/>
            <ac:spMk id="6" creationId="{0604C56B-6B1A-43D3-988A-331F4B609301}"/>
          </ac:spMkLst>
        </pc:spChg>
        <pc:spChg chg="add del">
          <ac:chgData name="Paul Cadman" userId="8add684ccbd6b065" providerId="Windows Live" clId="Web-{404BE29A-C455-43D3-AE60-E8E52E96A6E7}" dt="2022-04-24T14:19:00.467" v="30"/>
          <ac:spMkLst>
            <pc:docMk/>
            <pc:sldMk cId="3029301573" sldId="270"/>
            <ac:spMk id="7" creationId="{43F707E7-33A2-9F2A-A4AC-C44C3DBC0924}"/>
          </ac:spMkLst>
        </pc:spChg>
        <pc:spChg chg="add del">
          <ac:chgData name="Paul Cadman" userId="8add684ccbd6b065" providerId="Windows Live" clId="Web-{404BE29A-C455-43D3-AE60-E8E52E96A6E7}" dt="2022-04-24T14:19:15.936" v="34"/>
          <ac:spMkLst>
            <pc:docMk/>
            <pc:sldMk cId="3029301573" sldId="270"/>
            <ac:spMk id="8" creationId="{BF38CB38-F413-05FB-D85A-529D8059E63B}"/>
          </ac:spMkLst>
        </pc:spChg>
        <pc:spChg chg="add del">
          <ac:chgData name="Paul Cadman" userId="8add684ccbd6b065" providerId="Windows Live" clId="Web-{404BE29A-C455-43D3-AE60-E8E52E96A6E7}" dt="2022-04-24T14:19:12.921" v="33"/>
          <ac:spMkLst>
            <pc:docMk/>
            <pc:sldMk cId="3029301573" sldId="270"/>
            <ac:spMk id="9" creationId="{BF38CB38-F413-05FB-D85A-529D8059E63B}"/>
          </ac:spMkLst>
        </pc:spChg>
        <pc:spChg chg="add del">
          <ac:chgData name="Paul Cadman" userId="8add684ccbd6b065" providerId="Windows Live" clId="Web-{404BE29A-C455-43D3-AE60-E8E52E96A6E7}" dt="2022-04-24T14:19:29.484" v="36"/>
          <ac:spMkLst>
            <pc:docMk/>
            <pc:sldMk cId="3029301573" sldId="270"/>
            <ac:spMk id="10" creationId="{B15A0A97-6843-C7B1-3C96-B25C4D6150FF}"/>
          </ac:spMkLst>
        </pc:spChg>
        <pc:spChg chg="add del">
          <ac:chgData name="Paul Cadman" userId="8add684ccbd6b065" providerId="Windows Live" clId="Web-{404BE29A-C455-43D3-AE60-E8E52E96A6E7}" dt="2022-04-24T14:19:34.984" v="38"/>
          <ac:spMkLst>
            <pc:docMk/>
            <pc:sldMk cId="3029301573" sldId="270"/>
            <ac:spMk id="11" creationId="{9D392B75-B140-27A2-FE13-B2867853F902}"/>
          </ac:spMkLst>
        </pc:spChg>
        <pc:spChg chg="add del">
          <ac:chgData name="Paul Cadman" userId="8add684ccbd6b065" providerId="Windows Live" clId="Web-{404BE29A-C455-43D3-AE60-E8E52E96A6E7}" dt="2022-04-24T14:19:50.954" v="40"/>
          <ac:spMkLst>
            <pc:docMk/>
            <pc:sldMk cId="3029301573" sldId="270"/>
            <ac:spMk id="12" creationId="{11F1CF35-FDF5-5D26-9218-1CBB07A1D29B}"/>
          </ac:spMkLst>
        </pc:spChg>
        <pc:spChg chg="add del">
          <ac:chgData name="Paul Cadman" userId="8add684ccbd6b065" providerId="Windows Live" clId="Web-{404BE29A-C455-43D3-AE60-E8E52E96A6E7}" dt="2022-04-24T14:20:33.988" v="42"/>
          <ac:spMkLst>
            <pc:docMk/>
            <pc:sldMk cId="3029301573" sldId="270"/>
            <ac:spMk id="13" creationId="{26C7F11E-2271-86A6-742B-1A80E998FE5C}"/>
          </ac:spMkLst>
        </pc:spChg>
      </pc:sldChg>
      <pc:sldChg chg="addSp delSp modSp">
        <pc:chgData name="Paul Cadman" userId="8add684ccbd6b065" providerId="Windows Live" clId="Web-{404BE29A-C455-43D3-AE60-E8E52E96A6E7}" dt="2022-04-24T14:13:38.118" v="7"/>
        <pc:sldMkLst>
          <pc:docMk/>
          <pc:sldMk cId="4019616995" sldId="271"/>
        </pc:sldMkLst>
        <pc:spChg chg="mod">
          <ac:chgData name="Paul Cadman" userId="8add684ccbd6b065" providerId="Windows Live" clId="Web-{404BE29A-C455-43D3-AE60-E8E52E96A6E7}" dt="2022-04-24T14:13:19.539" v="5" actId="20577"/>
          <ac:spMkLst>
            <pc:docMk/>
            <pc:sldMk cId="4019616995" sldId="271"/>
            <ac:spMk id="2" creationId="{C928BEC8-C6A4-4251-E480-D9710AA8ABFF}"/>
          </ac:spMkLst>
        </pc:spChg>
        <pc:graphicFrameChg chg="add del mod">
          <ac:chgData name="Paul Cadman" userId="8add684ccbd6b065" providerId="Windows Live" clId="Web-{404BE29A-C455-43D3-AE60-E8E52E96A6E7}" dt="2022-04-24T14:13:38.118" v="7"/>
          <ac:graphicFrameMkLst>
            <pc:docMk/>
            <pc:sldMk cId="4019616995" sldId="271"/>
            <ac:graphicFrameMk id="4" creationId="{DD716D92-9D07-813E-5B18-8EF747A49D24}"/>
          </ac:graphicFrameMkLst>
        </pc:graphicFrameChg>
      </pc:sldChg>
    </pc:docChg>
  </pc:docChgLst>
  <pc:docChgLst>
    <pc:chgData name="We Volt" userId="f428b17a97640534" providerId="Windows Live" clId="Web-{F272FDAF-32D4-4B10-BDD3-2356D9DCEA67}"/>
    <pc:docChg chg="modSld">
      <pc:chgData name="We Volt" userId="f428b17a97640534" providerId="Windows Live" clId="Web-{F272FDAF-32D4-4B10-BDD3-2356D9DCEA67}" dt="2022-04-27T06:53:43.715" v="411"/>
      <pc:docMkLst>
        <pc:docMk/>
      </pc:docMkLst>
      <pc:sldChg chg="addSp delSp modSp addAnim delAnim modAnim modNotes">
        <pc:chgData name="We Volt" userId="f428b17a97640534" providerId="Windows Live" clId="Web-{F272FDAF-32D4-4B10-BDD3-2356D9DCEA67}" dt="2022-04-27T06:53:43.715" v="411"/>
        <pc:sldMkLst>
          <pc:docMk/>
          <pc:sldMk cId="521631138" sldId="283"/>
        </pc:sldMkLst>
        <pc:spChg chg="add mod">
          <ac:chgData name="We Volt" userId="f428b17a97640534" providerId="Windows Live" clId="Web-{F272FDAF-32D4-4B10-BDD3-2356D9DCEA67}" dt="2022-04-27T06:46:57.548" v="13" actId="1076"/>
          <ac:spMkLst>
            <pc:docMk/>
            <pc:sldMk cId="521631138" sldId="283"/>
            <ac:spMk id="3" creationId="{1877521D-55D5-4801-8423-3DF172C68AC4}"/>
          </ac:spMkLst>
        </pc:spChg>
        <pc:spChg chg="del">
          <ac:chgData name="We Volt" userId="f428b17a97640534" providerId="Windows Live" clId="Web-{F272FDAF-32D4-4B10-BDD3-2356D9DCEA67}" dt="2022-04-27T06:47:29.033" v="18"/>
          <ac:spMkLst>
            <pc:docMk/>
            <pc:sldMk cId="521631138" sldId="283"/>
            <ac:spMk id="4" creationId="{82448B91-2AF3-1647-8649-115F4AD82055}"/>
          </ac:spMkLst>
        </pc:spChg>
        <pc:spChg chg="add mod">
          <ac:chgData name="We Volt" userId="f428b17a97640534" providerId="Windows Live" clId="Web-{F272FDAF-32D4-4B10-BDD3-2356D9DCEA67}" dt="2022-04-27T06:47:16.392" v="17" actId="14100"/>
          <ac:spMkLst>
            <pc:docMk/>
            <pc:sldMk cId="521631138" sldId="283"/>
            <ac:spMk id="5" creationId="{A2108773-E8C2-C72D-A88D-BE65B073F614}"/>
          </ac:spMkLst>
        </pc:spChg>
        <pc:spChg chg="add mod">
          <ac:chgData name="We Volt" userId="f428b17a97640534" providerId="Windows Live" clId="Web-{F272FDAF-32D4-4B10-BDD3-2356D9DCEA67}" dt="2022-04-27T06:48:21.096" v="59" actId="20577"/>
          <ac:spMkLst>
            <pc:docMk/>
            <pc:sldMk cId="521631138" sldId="283"/>
            <ac:spMk id="6" creationId="{6043AF99-C4C3-5D0B-AA05-5BB43ADC8BDF}"/>
          </ac:spMkLst>
        </pc:spChg>
        <pc:spChg chg="del">
          <ac:chgData name="We Volt" userId="f428b17a97640534" providerId="Windows Live" clId="Web-{F272FDAF-32D4-4B10-BDD3-2356D9DCEA67}" dt="2022-04-27T06:46:28.672" v="0"/>
          <ac:spMkLst>
            <pc:docMk/>
            <pc:sldMk cId="521631138" sldId="283"/>
            <ac:spMk id="10" creationId="{D0988F7A-F9FC-EB49-9CC8-0528A5986FF9}"/>
          </ac:spMkLst>
        </pc:spChg>
      </pc:sldChg>
    </pc:docChg>
  </pc:docChgLst>
  <pc:docChgLst>
    <pc:chgData name="Paul Cadman" userId="8add684ccbd6b065" providerId="Windows Live" clId="Web-{2AD78D44-7B85-4109-8734-9C94906DE749}"/>
    <pc:docChg chg="modSld">
      <pc:chgData name="Paul Cadman" userId="8add684ccbd6b065" providerId="Windows Live" clId="Web-{2AD78D44-7B85-4109-8734-9C94906DE749}" dt="2022-05-06T17:44:09.841" v="69"/>
      <pc:docMkLst>
        <pc:docMk/>
      </pc:docMkLst>
      <pc:sldChg chg="addSp delSp modSp modNotes">
        <pc:chgData name="Paul Cadman" userId="8add684ccbd6b065" providerId="Windows Live" clId="Web-{2AD78D44-7B85-4109-8734-9C94906DE749}" dt="2022-05-06T17:44:09.841" v="69"/>
        <pc:sldMkLst>
          <pc:docMk/>
          <pc:sldMk cId="2725358624" sldId="286"/>
        </pc:sldMkLst>
        <pc:spChg chg="del mod">
          <ac:chgData name="Paul Cadman" userId="8add684ccbd6b065" providerId="Windows Live" clId="Web-{2AD78D44-7B85-4109-8734-9C94906DE749}" dt="2022-05-06T17:36:03.811" v="7"/>
          <ac:spMkLst>
            <pc:docMk/>
            <pc:sldMk cId="2725358624" sldId="286"/>
            <ac:spMk id="2" creationId="{3A382D86-AC08-E8BD-F781-BBF1F6A9F544}"/>
          </ac:spMkLst>
        </pc:spChg>
        <pc:spChg chg="add">
          <ac:chgData name="Paul Cadman" userId="8add684ccbd6b065" providerId="Windows Live" clId="Web-{2AD78D44-7B85-4109-8734-9C94906DE749}" dt="2022-05-06T17:34:50.697" v="3"/>
          <ac:spMkLst>
            <pc:docMk/>
            <pc:sldMk cId="2725358624" sldId="286"/>
            <ac:spMk id="3" creationId="{FA7D43FA-E124-0A99-B9C0-0B57FA20B4F1}"/>
          </ac:spMkLst>
        </pc:spChg>
        <pc:spChg chg="add mod">
          <ac:chgData name="Paul Cadman" userId="8add684ccbd6b065" providerId="Windows Live" clId="Web-{2AD78D44-7B85-4109-8734-9C94906DE749}" dt="2022-05-06T17:36:47.688" v="30" actId="14100"/>
          <ac:spMkLst>
            <pc:docMk/>
            <pc:sldMk cId="2725358624" sldId="286"/>
            <ac:spMk id="5" creationId="{E46A1BBB-1959-5F1E-5058-E7750EFCB0B5}"/>
          </ac:spMkLst>
        </pc:spChg>
        <pc:spChg chg="add del mod">
          <ac:chgData name="Paul Cadman" userId="8add684ccbd6b065" providerId="Windows Live" clId="Web-{2AD78D44-7B85-4109-8734-9C94906DE749}" dt="2022-05-06T17:36:15.483" v="9"/>
          <ac:spMkLst>
            <pc:docMk/>
            <pc:sldMk cId="2725358624" sldId="286"/>
            <ac:spMk id="9" creationId="{88C054E6-B468-1A8F-C1B5-D68AFA07DC9A}"/>
          </ac:spMkLst>
        </pc:spChg>
        <pc:picChg chg="mod">
          <ac:chgData name="Paul Cadman" userId="8add684ccbd6b065" providerId="Windows Live" clId="Web-{2AD78D44-7B85-4109-8734-9C94906DE749}" dt="2022-05-06T17:43:47.434" v="65" actId="1076"/>
          <ac:picMkLst>
            <pc:docMk/>
            <pc:sldMk cId="2725358624" sldId="286"/>
            <ac:picMk id="6" creationId="{CC887175-5B07-C04D-9AF1-2783EC74B215}"/>
          </ac:picMkLst>
        </pc:picChg>
        <pc:picChg chg="add del mod">
          <ac:chgData name="Paul Cadman" userId="8add684ccbd6b065" providerId="Windows Live" clId="Web-{2AD78D44-7B85-4109-8734-9C94906DE749}" dt="2022-05-06T17:42:06.490" v="41"/>
          <ac:picMkLst>
            <pc:docMk/>
            <pc:sldMk cId="2725358624" sldId="286"/>
            <ac:picMk id="10" creationId="{09C8308A-D00A-E4B3-13BA-401574EA56E1}"/>
          </ac:picMkLst>
        </pc:picChg>
        <pc:picChg chg="add del mod">
          <ac:chgData name="Paul Cadman" userId="8add684ccbd6b065" providerId="Windows Live" clId="Web-{2AD78D44-7B85-4109-8734-9C94906DE749}" dt="2022-05-06T17:41:53.536" v="39"/>
          <ac:picMkLst>
            <pc:docMk/>
            <pc:sldMk cId="2725358624" sldId="286"/>
            <ac:picMk id="11" creationId="{970B7F5E-9598-4EE4-C0A7-AA88EF519744}"/>
          </ac:picMkLst>
        </pc:picChg>
        <pc:picChg chg="add mod ord">
          <ac:chgData name="Paul Cadman" userId="8add684ccbd6b065" providerId="Windows Live" clId="Web-{2AD78D44-7B85-4109-8734-9C94906DE749}" dt="2022-05-06T17:44:01.700" v="68" actId="1076"/>
          <ac:picMkLst>
            <pc:docMk/>
            <pc:sldMk cId="2725358624" sldId="286"/>
            <ac:picMk id="12" creationId="{2ACBDA25-55F2-7D46-7773-104AB2D09E07}"/>
          </ac:picMkLst>
        </pc:picChg>
        <pc:picChg chg="add mod">
          <ac:chgData name="Paul Cadman" userId="8add684ccbd6b065" providerId="Windows Live" clId="Web-{2AD78D44-7B85-4109-8734-9C94906DE749}" dt="2022-05-06T17:43:06.994" v="50" actId="14100"/>
          <ac:picMkLst>
            <pc:docMk/>
            <pc:sldMk cId="2725358624" sldId="286"/>
            <ac:picMk id="13" creationId="{C7946F8A-2BF5-0199-5348-5E0537686CD5}"/>
          </ac:picMkLst>
        </pc:picChg>
      </pc:sldChg>
    </pc:docChg>
  </pc:docChgLst>
  <pc:docChgLst>
    <pc:chgData name="We Volt" userId="f428b17a97640534" providerId="Windows Live" clId="Web-{1F531493-944E-4C5B-B324-E3E6FFF6CEE7}"/>
    <pc:docChg chg="delSld modSld">
      <pc:chgData name="We Volt" userId="f428b17a97640534" providerId="Windows Live" clId="Web-{1F531493-944E-4C5B-B324-E3E6FFF6CEE7}" dt="2022-05-09T19:44:49.554" v="85"/>
      <pc:docMkLst>
        <pc:docMk/>
      </pc:docMkLst>
      <pc:sldChg chg="modNotes">
        <pc:chgData name="We Volt" userId="f428b17a97640534" providerId="Windows Live" clId="Web-{1F531493-944E-4C5B-B324-E3E6FFF6CEE7}" dt="2022-05-09T19:44:49.554" v="85"/>
        <pc:sldMkLst>
          <pc:docMk/>
          <pc:sldMk cId="0" sldId="265"/>
        </pc:sldMkLst>
      </pc:sldChg>
      <pc:sldChg chg="del">
        <pc:chgData name="We Volt" userId="f428b17a97640534" providerId="Windows Live" clId="Web-{1F531493-944E-4C5B-B324-E3E6FFF6CEE7}" dt="2022-05-09T19:43:14.424" v="2"/>
        <pc:sldMkLst>
          <pc:docMk/>
          <pc:sldMk cId="4267649702" sldId="285"/>
        </pc:sldMkLst>
      </pc:sldChg>
      <pc:sldChg chg="del">
        <pc:chgData name="We Volt" userId="f428b17a97640534" providerId="Windows Live" clId="Web-{1F531493-944E-4C5B-B324-E3E6FFF6CEE7}" dt="2022-05-09T19:43:18.049" v="3"/>
        <pc:sldMkLst>
          <pc:docMk/>
          <pc:sldMk cId="2725358624" sldId="286"/>
        </pc:sldMkLst>
      </pc:sldChg>
      <pc:sldChg chg="modNotes">
        <pc:chgData name="We Volt" userId="f428b17a97640534" providerId="Windows Live" clId="Web-{1F531493-944E-4C5B-B324-E3E6FFF6CEE7}" dt="2022-05-09T19:43:10.330" v="1"/>
        <pc:sldMkLst>
          <pc:docMk/>
          <pc:sldMk cId="2616345766" sldId="287"/>
        </pc:sldMkLst>
      </pc:sldChg>
      <pc:sldChg chg="del modNotes">
        <pc:chgData name="We Volt" userId="f428b17a97640534" providerId="Windows Live" clId="Web-{1F531493-944E-4C5B-B324-E3E6FFF6CEE7}" dt="2022-05-09T19:43:39.785" v="7"/>
        <pc:sldMkLst>
          <pc:docMk/>
          <pc:sldMk cId="1390524646" sldId="300"/>
        </pc:sldMkLst>
      </pc:sldChg>
    </pc:docChg>
  </pc:docChgLst>
  <pc:docChgLst>
    <pc:chgData name="Paul Cadman" userId="8add684ccbd6b065" providerId="LiveId" clId="{ADDAAEEE-9F7E-3143-A5B4-719F18028684}"/>
    <pc:docChg chg="custSel modSld">
      <pc:chgData name="Paul Cadman" userId="8add684ccbd6b065" providerId="LiveId" clId="{ADDAAEEE-9F7E-3143-A5B4-719F18028684}" dt="2022-05-07T11:53:23.488" v="673" actId="20577"/>
      <pc:docMkLst>
        <pc:docMk/>
      </pc:docMkLst>
      <pc:sldChg chg="modNotesTx">
        <pc:chgData name="Paul Cadman" userId="8add684ccbd6b065" providerId="LiveId" clId="{ADDAAEEE-9F7E-3143-A5B4-719F18028684}" dt="2022-05-06T20:42:17.490" v="6" actId="20577"/>
        <pc:sldMkLst>
          <pc:docMk/>
          <pc:sldMk cId="189768654" sldId="266"/>
        </pc:sldMkLst>
      </pc:sldChg>
      <pc:sldChg chg="modNotesTx">
        <pc:chgData name="Paul Cadman" userId="8add684ccbd6b065" providerId="LiveId" clId="{ADDAAEEE-9F7E-3143-A5B4-719F18028684}" dt="2022-05-06T20:44:08.012" v="7" actId="20577"/>
        <pc:sldMkLst>
          <pc:docMk/>
          <pc:sldMk cId="4019616995" sldId="271"/>
        </pc:sldMkLst>
      </pc:sldChg>
      <pc:sldChg chg="modNotesTx">
        <pc:chgData name="Paul Cadman" userId="8add684ccbd6b065" providerId="LiveId" clId="{ADDAAEEE-9F7E-3143-A5B4-719F18028684}" dt="2022-05-06T22:48:46.319" v="607" actId="20577"/>
        <pc:sldMkLst>
          <pc:docMk/>
          <pc:sldMk cId="1850750321" sldId="276"/>
        </pc:sldMkLst>
      </pc:sldChg>
      <pc:sldChg chg="modNotesTx">
        <pc:chgData name="Paul Cadman" userId="8add684ccbd6b065" providerId="LiveId" clId="{ADDAAEEE-9F7E-3143-A5B4-719F18028684}" dt="2022-05-06T21:14:04.492" v="91" actId="20577"/>
        <pc:sldMkLst>
          <pc:docMk/>
          <pc:sldMk cId="521631138" sldId="283"/>
        </pc:sldMkLst>
      </pc:sldChg>
      <pc:sldChg chg="modNotesTx">
        <pc:chgData name="Paul Cadman" userId="8add684ccbd6b065" providerId="LiveId" clId="{ADDAAEEE-9F7E-3143-A5B4-719F18028684}" dt="2022-05-06T21:21:07.289" v="603" actId="20577"/>
        <pc:sldMkLst>
          <pc:docMk/>
          <pc:sldMk cId="2725358624" sldId="286"/>
        </pc:sldMkLst>
      </pc:sldChg>
      <pc:sldChg chg="modNotesTx">
        <pc:chgData name="Paul Cadman" userId="8add684ccbd6b065" providerId="LiveId" clId="{ADDAAEEE-9F7E-3143-A5B4-719F18028684}" dt="2022-05-07T11:53:23.488" v="673" actId="20577"/>
        <pc:sldMkLst>
          <pc:docMk/>
          <pc:sldMk cId="224372509" sldId="297"/>
        </pc:sldMkLst>
      </pc:sldChg>
    </pc:docChg>
  </pc:docChgLst>
  <pc:docChgLst>
    <pc:chgData name="We Volt" userId="f428b17a97640534" providerId="Windows Live" clId="Web-{9C2E3D54-A1BC-4825-9F08-057F21224984}"/>
    <pc:docChg chg="modSld">
      <pc:chgData name="We Volt" userId="f428b17a97640534" providerId="Windows Live" clId="Web-{9C2E3D54-A1BC-4825-9F08-057F21224984}" dt="2022-04-25T16:45:35.756" v="850"/>
      <pc:docMkLst>
        <pc:docMk/>
      </pc:docMkLst>
      <pc:sldChg chg="modNotes">
        <pc:chgData name="We Volt" userId="f428b17a97640534" providerId="Windows Live" clId="Web-{9C2E3D54-A1BC-4825-9F08-057F21224984}" dt="2022-04-25T14:41:12.500" v="207"/>
        <pc:sldMkLst>
          <pc:docMk/>
          <pc:sldMk cId="0" sldId="257"/>
        </pc:sldMkLst>
      </pc:sldChg>
      <pc:sldChg chg="modNotes">
        <pc:chgData name="We Volt" userId="f428b17a97640534" providerId="Windows Live" clId="Web-{9C2E3D54-A1BC-4825-9F08-057F21224984}" dt="2022-04-25T16:45:35.756" v="850"/>
        <pc:sldMkLst>
          <pc:docMk/>
          <pc:sldMk cId="0" sldId="265"/>
        </pc:sldMkLst>
      </pc:sldChg>
      <pc:sldChg chg="modNotes">
        <pc:chgData name="We Volt" userId="f428b17a97640534" providerId="Windows Live" clId="Web-{9C2E3D54-A1BC-4825-9F08-057F21224984}" dt="2022-04-25T14:42:25.252" v="262"/>
        <pc:sldMkLst>
          <pc:docMk/>
          <pc:sldMk cId="189768654" sldId="266"/>
        </pc:sldMkLst>
      </pc:sldChg>
      <pc:sldChg chg="addSp delSp modSp modNotes">
        <pc:chgData name="We Volt" userId="f428b17a97640534" providerId="Windows Live" clId="Web-{9C2E3D54-A1BC-4825-9F08-057F21224984}" dt="2022-04-25T16:26:28.043" v="408"/>
        <pc:sldMkLst>
          <pc:docMk/>
          <pc:sldMk cId="3102770127" sldId="267"/>
        </pc:sldMkLst>
        <pc:spChg chg="del">
          <ac:chgData name="We Volt" userId="f428b17a97640534" providerId="Windows Live" clId="Web-{9C2E3D54-A1BC-4825-9F08-057F21224984}" dt="2022-04-25T14:31:48.345" v="0"/>
          <ac:spMkLst>
            <pc:docMk/>
            <pc:sldMk cId="3102770127" sldId="267"/>
            <ac:spMk id="2" creationId="{EFCE18B0-B1E9-88EC-A06C-ECD85C84D529}"/>
          </ac:spMkLst>
        </pc:spChg>
        <pc:spChg chg="add del mod">
          <ac:chgData name="We Volt" userId="f428b17a97640534" providerId="Windows Live" clId="Web-{9C2E3D54-A1BC-4825-9F08-057F21224984}" dt="2022-04-25T14:31:51.095" v="2"/>
          <ac:spMkLst>
            <pc:docMk/>
            <pc:sldMk cId="3102770127" sldId="267"/>
            <ac:spMk id="4" creationId="{2979088F-CBB2-8121-9096-A58147173A04}"/>
          </ac:spMkLst>
        </pc:spChg>
        <pc:spChg chg="add mod">
          <ac:chgData name="We Volt" userId="f428b17a97640534" providerId="Windows Live" clId="Web-{9C2E3D54-A1BC-4825-9F08-057F21224984}" dt="2022-04-25T14:33:03.909" v="23" actId="20577"/>
          <ac:spMkLst>
            <pc:docMk/>
            <pc:sldMk cId="3102770127" sldId="267"/>
            <ac:spMk id="5" creationId="{5A92D9D9-3434-6927-91B9-43B4BC49EF82}"/>
          </ac:spMkLst>
        </pc:spChg>
      </pc:sldChg>
      <pc:sldChg chg="modNotes">
        <pc:chgData name="We Volt" userId="f428b17a97640534" providerId="Windows Live" clId="Web-{9C2E3D54-A1BC-4825-9F08-057F21224984}" dt="2022-04-25T14:43:10.988" v="273"/>
        <pc:sldMkLst>
          <pc:docMk/>
          <pc:sldMk cId="333359960" sldId="268"/>
        </pc:sldMkLst>
      </pc:sldChg>
      <pc:sldChg chg="modSp">
        <pc:chgData name="We Volt" userId="f428b17a97640534" providerId="Windows Live" clId="Web-{9C2E3D54-A1BC-4825-9F08-057F21224984}" dt="2022-04-25T14:32:03.142" v="7" actId="20577"/>
        <pc:sldMkLst>
          <pc:docMk/>
          <pc:sldMk cId="3657894221" sldId="269"/>
        </pc:sldMkLst>
        <pc:spChg chg="mod">
          <ac:chgData name="We Volt" userId="f428b17a97640534" providerId="Windows Live" clId="Web-{9C2E3D54-A1BC-4825-9F08-057F21224984}" dt="2022-04-25T14:32:03.142" v="7" actId="20577"/>
          <ac:spMkLst>
            <pc:docMk/>
            <pc:sldMk cId="3657894221" sldId="269"/>
            <ac:spMk id="2" creationId="{9557FB73-CCFA-B70B-E310-3EAF5893DABD}"/>
          </ac:spMkLst>
        </pc:spChg>
      </pc:sldChg>
      <pc:sldChg chg="addSp delSp modSp">
        <pc:chgData name="We Volt" userId="f428b17a97640534" providerId="Windows Live" clId="Web-{9C2E3D54-A1BC-4825-9F08-057F21224984}" dt="2022-04-25T14:32:30.908" v="17"/>
        <pc:sldMkLst>
          <pc:docMk/>
          <pc:sldMk cId="3029301573" sldId="270"/>
        </pc:sldMkLst>
        <pc:spChg chg="del">
          <ac:chgData name="We Volt" userId="f428b17a97640534" providerId="Windows Live" clId="Web-{9C2E3D54-A1BC-4825-9F08-057F21224984}" dt="2022-04-25T14:32:25.065" v="9"/>
          <ac:spMkLst>
            <pc:docMk/>
            <pc:sldMk cId="3029301573" sldId="270"/>
            <ac:spMk id="2" creationId="{CA2DD3BA-D6F0-13EB-38E5-05F5DB19A18E}"/>
          </ac:spMkLst>
        </pc:spChg>
        <pc:spChg chg="add del mod">
          <ac:chgData name="We Volt" userId="f428b17a97640534" providerId="Windows Live" clId="Web-{9C2E3D54-A1BC-4825-9F08-057F21224984}" dt="2022-04-25T14:32:30.908" v="17"/>
          <ac:spMkLst>
            <pc:docMk/>
            <pc:sldMk cId="3029301573" sldId="270"/>
            <ac:spMk id="5" creationId="{3908F88D-81C8-A1A6-5C12-8E73382D6B61}"/>
          </ac:spMkLst>
        </pc:spChg>
        <pc:spChg chg="add mod">
          <ac:chgData name="We Volt" userId="f428b17a97640534" providerId="Windows Live" clId="Web-{9C2E3D54-A1BC-4825-9F08-057F21224984}" dt="2022-04-25T14:32:28.190" v="16" actId="20577"/>
          <ac:spMkLst>
            <pc:docMk/>
            <pc:sldMk cId="3029301573" sldId="270"/>
            <ac:spMk id="7" creationId="{3F1D40F4-1779-92B2-FE40-8C5512353729}"/>
          </ac:spMkLst>
        </pc:spChg>
      </pc:sldChg>
      <pc:sldChg chg="addSp delSp modSp modNotes">
        <pc:chgData name="We Volt" userId="f428b17a97640534" providerId="Windows Live" clId="Web-{9C2E3D54-A1BC-4825-9F08-057F21224984}" dt="2022-04-25T14:45:28.866" v="361"/>
        <pc:sldMkLst>
          <pc:docMk/>
          <pc:sldMk cId="4019616995" sldId="271"/>
        </pc:sldMkLst>
        <pc:spChg chg="del">
          <ac:chgData name="We Volt" userId="f428b17a97640534" providerId="Windows Live" clId="Web-{9C2E3D54-A1BC-4825-9F08-057F21224984}" dt="2022-04-25T14:32:37.893" v="18"/>
          <ac:spMkLst>
            <pc:docMk/>
            <pc:sldMk cId="4019616995" sldId="271"/>
            <ac:spMk id="2" creationId="{C928BEC8-C6A4-4251-E480-D9710AA8ABFF}"/>
          </ac:spMkLst>
        </pc:spChg>
        <pc:spChg chg="add del mod">
          <ac:chgData name="We Volt" userId="f428b17a97640534" providerId="Windows Live" clId="Web-{9C2E3D54-A1BC-4825-9F08-057F21224984}" dt="2022-04-25T14:32:43.971" v="22"/>
          <ac:spMkLst>
            <pc:docMk/>
            <pc:sldMk cId="4019616995" sldId="271"/>
            <ac:spMk id="5" creationId="{CC55942F-244E-FF4A-F35B-A1A0AD592A39}"/>
          </ac:spMkLst>
        </pc:spChg>
        <pc:spChg chg="add mod">
          <ac:chgData name="We Volt" userId="f428b17a97640534" providerId="Windows Live" clId="Web-{9C2E3D54-A1BC-4825-9F08-057F21224984}" dt="2022-04-25T14:32:42.346" v="21" actId="20577"/>
          <ac:spMkLst>
            <pc:docMk/>
            <pc:sldMk cId="4019616995" sldId="271"/>
            <ac:spMk id="7" creationId="{2D8ED84D-D18D-DF61-B041-83897E138EBE}"/>
          </ac:spMkLst>
        </pc:spChg>
      </pc:sldChg>
      <pc:sldChg chg="addSp delSp modSp">
        <pc:chgData name="We Volt" userId="f428b17a97640534" providerId="Windows Live" clId="Web-{9C2E3D54-A1BC-4825-9F08-057F21224984}" dt="2022-04-25T14:34:21.286" v="57" actId="1076"/>
        <pc:sldMkLst>
          <pc:docMk/>
          <pc:sldMk cId="1845594312" sldId="273"/>
        </pc:sldMkLst>
        <pc:spChg chg="del">
          <ac:chgData name="We Volt" userId="f428b17a97640534" providerId="Windows Live" clId="Web-{9C2E3D54-A1BC-4825-9F08-057F21224984}" dt="2022-04-25T14:33:31.098" v="24"/>
          <ac:spMkLst>
            <pc:docMk/>
            <pc:sldMk cId="1845594312" sldId="273"/>
            <ac:spMk id="2" creationId="{B89BEF53-388C-E5DA-7C5A-25B5FFCABFD9}"/>
          </ac:spMkLst>
        </pc:spChg>
        <pc:spChg chg="add del mod">
          <ac:chgData name="We Volt" userId="f428b17a97640534" providerId="Windows Live" clId="Web-{9C2E3D54-A1BC-4825-9F08-057F21224984}" dt="2022-04-25T14:33:41.645" v="25"/>
          <ac:spMkLst>
            <pc:docMk/>
            <pc:sldMk cId="1845594312" sldId="273"/>
            <ac:spMk id="4" creationId="{422668AF-5954-DEE7-88DE-D14024D90D22}"/>
          </ac:spMkLst>
        </pc:spChg>
        <pc:spChg chg="mod">
          <ac:chgData name="We Volt" userId="f428b17a97640534" providerId="Windows Live" clId="Web-{9C2E3D54-A1BC-4825-9F08-057F21224984}" dt="2022-04-25T14:33:50.504" v="28" actId="1076"/>
          <ac:spMkLst>
            <pc:docMk/>
            <pc:sldMk cId="1845594312" sldId="273"/>
            <ac:spMk id="5" creationId="{33811C7C-F4BA-BEB2-652E-B5B5EBEF8145}"/>
          </ac:spMkLst>
        </pc:spChg>
        <pc:spChg chg="mod">
          <ac:chgData name="We Volt" userId="f428b17a97640534" providerId="Windows Live" clId="Web-{9C2E3D54-A1BC-4825-9F08-057F21224984}" dt="2022-04-25T14:34:21.286" v="57" actId="1076"/>
          <ac:spMkLst>
            <pc:docMk/>
            <pc:sldMk cId="1845594312" sldId="273"/>
            <ac:spMk id="6" creationId="{32A11B64-A67D-D80A-AA47-85F96FAF01E6}"/>
          </ac:spMkLst>
        </pc:spChg>
        <pc:spChg chg="add mod">
          <ac:chgData name="We Volt" userId="f428b17a97640534" providerId="Windows Live" clId="Web-{9C2E3D54-A1BC-4825-9F08-057F21224984}" dt="2022-04-25T14:33:42.098" v="26"/>
          <ac:spMkLst>
            <pc:docMk/>
            <pc:sldMk cId="1845594312" sldId="273"/>
            <ac:spMk id="8" creationId="{F87B0A12-FA5E-9ED7-44B5-5F66139A95A3}"/>
          </ac:spMkLst>
        </pc:spChg>
        <pc:spChg chg="add">
          <ac:chgData name="We Volt" userId="f428b17a97640534" providerId="Windows Live" clId="Web-{9C2E3D54-A1BC-4825-9F08-057F21224984}" dt="2022-04-25T14:33:46.739" v="27"/>
          <ac:spMkLst>
            <pc:docMk/>
            <pc:sldMk cId="1845594312" sldId="273"/>
            <ac:spMk id="10" creationId="{B8EA5CA9-FA8F-6E43-8B0E-66DBBE21B2FC}"/>
          </ac:spMkLst>
        </pc:spChg>
      </pc:sldChg>
      <pc:sldChg chg="modSp modNotes">
        <pc:chgData name="We Volt" userId="f428b17a97640534" providerId="Windows Live" clId="Web-{9C2E3D54-A1BC-4825-9F08-057F21224984}" dt="2022-04-25T16:27:49.830" v="452"/>
        <pc:sldMkLst>
          <pc:docMk/>
          <pc:sldMk cId="1059097031" sldId="274"/>
        </pc:sldMkLst>
        <pc:spChg chg="mod">
          <ac:chgData name="We Volt" userId="f428b17a97640534" providerId="Windows Live" clId="Web-{9C2E3D54-A1BC-4825-9F08-057F21224984}" dt="2022-04-25T14:35:22.522" v="74" actId="1076"/>
          <ac:spMkLst>
            <pc:docMk/>
            <pc:sldMk cId="1059097031" sldId="274"/>
            <ac:spMk id="4" creationId="{31A9429B-4368-3F7F-32FC-A996BA87C62C}"/>
          </ac:spMkLst>
        </pc:spChg>
      </pc:sldChg>
      <pc:sldChg chg="addSp delSp modSp modNotes">
        <pc:chgData name="We Volt" userId="f428b17a97640534" providerId="Windows Live" clId="Web-{9C2E3D54-A1BC-4825-9F08-057F21224984}" dt="2022-04-25T16:25:45.603" v="406"/>
        <pc:sldMkLst>
          <pc:docMk/>
          <pc:sldMk cId="3962312176" sldId="275"/>
        </pc:sldMkLst>
        <pc:spChg chg="add del mod">
          <ac:chgData name="We Volt" userId="f428b17a97640534" providerId="Windows Live" clId="Web-{9C2E3D54-A1BC-4825-9F08-057F21224984}" dt="2022-04-25T15:04:55.913" v="386"/>
          <ac:spMkLst>
            <pc:docMk/>
            <pc:sldMk cId="3962312176" sldId="275"/>
            <ac:spMk id="3" creationId="{E62B6C1A-BCAC-1949-12EF-092CA4826D36}"/>
          </ac:spMkLst>
        </pc:spChg>
        <pc:spChg chg="mod">
          <ac:chgData name="We Volt" userId="f428b17a97640534" providerId="Windows Live" clId="Web-{9C2E3D54-A1BC-4825-9F08-057F21224984}" dt="2022-04-25T15:05:13.288" v="391" actId="1076"/>
          <ac:spMkLst>
            <pc:docMk/>
            <pc:sldMk cId="3962312176" sldId="275"/>
            <ac:spMk id="5" creationId="{FC2326DB-6F6F-B650-2727-C8B1F5698B7C}"/>
          </ac:spMkLst>
        </pc:spChg>
        <pc:spChg chg="mod">
          <ac:chgData name="We Volt" userId="f428b17a97640534" providerId="Windows Live" clId="Web-{9C2E3D54-A1BC-4825-9F08-057F21224984}" dt="2022-04-25T15:05:34.555" v="395" actId="1076"/>
          <ac:spMkLst>
            <pc:docMk/>
            <pc:sldMk cId="3962312176" sldId="275"/>
            <ac:spMk id="6" creationId="{DF7D15E9-60B2-FD74-3875-D54434DEA4CF}"/>
          </ac:spMkLst>
        </pc:spChg>
        <pc:spChg chg="mod">
          <ac:chgData name="We Volt" userId="f428b17a97640534" providerId="Windows Live" clId="Web-{9C2E3D54-A1BC-4825-9F08-057F21224984}" dt="2022-04-25T15:05:25.336" v="393" actId="1076"/>
          <ac:spMkLst>
            <pc:docMk/>
            <pc:sldMk cId="3962312176" sldId="275"/>
            <ac:spMk id="12" creationId="{475CEEF6-B058-4D0D-6753-E41C609FE80A}"/>
          </ac:spMkLst>
        </pc:spChg>
        <pc:spChg chg="mod">
          <ac:chgData name="We Volt" userId="f428b17a97640534" providerId="Windows Live" clId="Web-{9C2E3D54-A1BC-4825-9F08-057F21224984}" dt="2022-04-25T15:05:20.851" v="392" actId="1076"/>
          <ac:spMkLst>
            <pc:docMk/>
            <pc:sldMk cId="3962312176" sldId="275"/>
            <ac:spMk id="13" creationId="{E6BDE9B1-D154-DD51-E114-7D4DC855F7DC}"/>
          </ac:spMkLst>
        </pc:spChg>
        <pc:spChg chg="mod">
          <ac:chgData name="We Volt" userId="f428b17a97640534" providerId="Windows Live" clId="Web-{9C2E3D54-A1BC-4825-9F08-057F21224984}" dt="2022-04-25T15:05:32.273" v="394" actId="1076"/>
          <ac:spMkLst>
            <pc:docMk/>
            <pc:sldMk cId="3962312176" sldId="275"/>
            <ac:spMk id="14" creationId="{5237927A-D2AE-F2B6-3936-122F4BDA2E4E}"/>
          </ac:spMkLst>
        </pc:spChg>
        <pc:spChg chg="mod">
          <ac:chgData name="We Volt" userId="f428b17a97640534" providerId="Windows Live" clId="Web-{9C2E3D54-A1BC-4825-9F08-057F21224984}" dt="2022-04-25T15:05:09.601" v="390" actId="1076"/>
          <ac:spMkLst>
            <pc:docMk/>
            <pc:sldMk cId="3962312176" sldId="275"/>
            <ac:spMk id="15" creationId="{7436EA79-F2D5-C882-4BE9-65DA0C7861B1}"/>
          </ac:spMkLst>
        </pc:spChg>
        <pc:picChg chg="del">
          <ac:chgData name="We Volt" userId="f428b17a97640534" providerId="Windows Live" clId="Web-{9C2E3D54-A1BC-4825-9F08-057F21224984}" dt="2022-04-25T15:04:45.991" v="385"/>
          <ac:picMkLst>
            <pc:docMk/>
            <pc:sldMk cId="3962312176" sldId="275"/>
            <ac:picMk id="4" creationId="{FFEA9EA5-42C7-68BE-8632-4939AB31CE0F}"/>
          </ac:picMkLst>
        </pc:picChg>
        <pc:picChg chg="add mod ord">
          <ac:chgData name="We Volt" userId="f428b17a97640534" providerId="Windows Live" clId="Web-{9C2E3D54-A1BC-4825-9F08-057F21224984}" dt="2022-04-25T15:05:03.913" v="389" actId="1076"/>
          <ac:picMkLst>
            <pc:docMk/>
            <pc:sldMk cId="3962312176" sldId="275"/>
            <ac:picMk id="7" creationId="{2628EFDF-64F3-A463-DBC6-A7D373F028EE}"/>
          </ac:picMkLst>
        </pc:picChg>
      </pc:sldChg>
      <pc:sldChg chg="modNotes">
        <pc:chgData name="We Volt" userId="f428b17a97640534" providerId="Windows Live" clId="Web-{9C2E3D54-A1BC-4825-9F08-057F21224984}" dt="2022-04-25T14:57:59.121" v="384"/>
        <pc:sldMkLst>
          <pc:docMk/>
          <pc:sldMk cId="1850750321" sldId="276"/>
        </pc:sldMkLst>
      </pc:sldChg>
      <pc:sldChg chg="modSp modNotes">
        <pc:chgData name="We Volt" userId="f428b17a97640534" providerId="Windows Live" clId="Web-{9C2E3D54-A1BC-4825-9F08-057F21224984}" dt="2022-04-25T16:27:07.140" v="416"/>
        <pc:sldMkLst>
          <pc:docMk/>
          <pc:sldMk cId="3279579904" sldId="277"/>
        </pc:sldMkLst>
        <pc:spChg chg="mod">
          <ac:chgData name="We Volt" userId="f428b17a97640534" providerId="Windows Live" clId="Web-{9C2E3D54-A1BC-4825-9F08-057F21224984}" dt="2022-04-25T14:37:20.854" v="128" actId="20577"/>
          <ac:spMkLst>
            <pc:docMk/>
            <pc:sldMk cId="3279579904" sldId="277"/>
            <ac:spMk id="2" creationId="{A760C4D5-1C47-74B3-74C9-EA7A4ECDE889}"/>
          </ac:spMkLst>
        </pc:spChg>
        <pc:spChg chg="mod">
          <ac:chgData name="We Volt" userId="f428b17a97640534" providerId="Windows Live" clId="Web-{9C2E3D54-A1BC-4825-9F08-057F21224984}" dt="2022-04-25T14:36:43.774" v="107" actId="1076"/>
          <ac:spMkLst>
            <pc:docMk/>
            <pc:sldMk cId="3279579904" sldId="277"/>
            <ac:spMk id="5" creationId="{9AC97DCE-AD41-C681-74A1-E3EC94FB8FAC}"/>
          </ac:spMkLst>
        </pc:spChg>
      </pc:sldChg>
      <pc:sldChg chg="modSp">
        <pc:chgData name="We Volt" userId="f428b17a97640534" providerId="Windows Live" clId="Web-{9C2E3D54-A1BC-4825-9F08-057F21224984}" dt="2022-04-25T14:38:35.949" v="167" actId="14100"/>
        <pc:sldMkLst>
          <pc:docMk/>
          <pc:sldMk cId="1382431864" sldId="278"/>
        </pc:sldMkLst>
        <pc:spChg chg="mod">
          <ac:chgData name="We Volt" userId="f428b17a97640534" providerId="Windows Live" clId="Web-{9C2E3D54-A1BC-4825-9F08-057F21224984}" dt="2022-04-25T14:37:55.042" v="152" actId="20577"/>
          <ac:spMkLst>
            <pc:docMk/>
            <pc:sldMk cId="1382431864" sldId="278"/>
            <ac:spMk id="2" creationId="{B77938EB-21DF-935C-876C-586A24A18D86}"/>
          </ac:spMkLst>
        </pc:spChg>
        <pc:spChg chg="mod">
          <ac:chgData name="We Volt" userId="f428b17a97640534" providerId="Windows Live" clId="Web-{9C2E3D54-A1BC-4825-9F08-057F21224984}" dt="2022-04-25T14:38:35.949" v="167" actId="14100"/>
          <ac:spMkLst>
            <pc:docMk/>
            <pc:sldMk cId="1382431864" sldId="278"/>
            <ac:spMk id="4" creationId="{76B0BB38-F6C3-C1DC-BD83-D35A3F1A60C5}"/>
          </ac:spMkLst>
        </pc:spChg>
      </pc:sldChg>
      <pc:sldChg chg="addSp modSp">
        <pc:chgData name="We Volt" userId="f428b17a97640534" providerId="Windows Live" clId="Web-{9C2E3D54-A1BC-4825-9F08-057F21224984}" dt="2022-04-25T14:38:50.606" v="173" actId="20577"/>
        <pc:sldMkLst>
          <pc:docMk/>
          <pc:sldMk cId="1207142793" sldId="279"/>
        </pc:sldMkLst>
        <pc:spChg chg="add mod">
          <ac:chgData name="We Volt" userId="f428b17a97640534" providerId="Windows Live" clId="Web-{9C2E3D54-A1BC-4825-9F08-057F21224984}" dt="2022-04-25T14:38:50.606" v="173" actId="20577"/>
          <ac:spMkLst>
            <pc:docMk/>
            <pc:sldMk cId="1207142793" sldId="279"/>
            <ac:spMk id="2" creationId="{4C2E3299-6849-B42A-0BE6-FA7569F83C68}"/>
          </ac:spMkLst>
        </pc:spChg>
        <pc:spChg chg="mod">
          <ac:chgData name="We Volt" userId="f428b17a97640534" providerId="Windows Live" clId="Web-{9C2E3D54-A1BC-4825-9F08-057F21224984}" dt="2022-04-25T14:38:42.840" v="168" actId="1076"/>
          <ac:spMkLst>
            <pc:docMk/>
            <pc:sldMk cId="1207142793" sldId="279"/>
            <ac:spMk id="4" creationId="{4B3D7211-1B88-79A3-8CDD-84A37053B304}"/>
          </ac:spMkLst>
        </pc:spChg>
      </pc:sldChg>
      <pc:sldChg chg="modSp">
        <pc:chgData name="We Volt" userId="f428b17a97640534" providerId="Windows Live" clId="Web-{9C2E3D54-A1BC-4825-9F08-057F21224984}" dt="2022-04-25T14:39:02.013" v="178" actId="20577"/>
        <pc:sldMkLst>
          <pc:docMk/>
          <pc:sldMk cId="1044546480" sldId="280"/>
        </pc:sldMkLst>
        <pc:spChg chg="mod">
          <ac:chgData name="We Volt" userId="f428b17a97640534" providerId="Windows Live" clId="Web-{9C2E3D54-A1BC-4825-9F08-057F21224984}" dt="2022-04-25T14:39:02.013" v="178" actId="20577"/>
          <ac:spMkLst>
            <pc:docMk/>
            <pc:sldMk cId="1044546480" sldId="280"/>
            <ac:spMk id="7" creationId="{A17DED10-D5E0-2A3D-2185-EA8D805A573C}"/>
          </ac:spMkLst>
        </pc:spChg>
      </pc:sldChg>
      <pc:sldChg chg="modNotes">
        <pc:chgData name="We Volt" userId="f428b17a97640534" providerId="Windows Live" clId="Web-{9C2E3D54-A1BC-4825-9F08-057F21224984}" dt="2022-04-25T16:36:04.361" v="522"/>
        <pc:sldMkLst>
          <pc:docMk/>
          <pc:sldMk cId="1413207036" sldId="281"/>
        </pc:sldMkLst>
      </pc:sldChg>
      <pc:sldChg chg="modSp modAnim modNotes">
        <pc:chgData name="We Volt" userId="f428b17a97640534" providerId="Windows Live" clId="Web-{9C2E3D54-A1BC-4825-9F08-057F21224984}" dt="2022-04-25T16:41:33.412" v="693" actId="20577"/>
        <pc:sldMkLst>
          <pc:docMk/>
          <pc:sldMk cId="521631138" sldId="283"/>
        </pc:sldMkLst>
        <pc:spChg chg="mod">
          <ac:chgData name="We Volt" userId="f428b17a97640534" providerId="Windows Live" clId="Web-{9C2E3D54-A1BC-4825-9F08-057F21224984}" dt="2022-04-25T14:39:19.075" v="181"/>
          <ac:spMkLst>
            <pc:docMk/>
            <pc:sldMk cId="521631138" sldId="283"/>
            <ac:spMk id="2" creationId="{2ED88DBC-8BC9-7E3A-4783-C676DB342C32}"/>
          </ac:spMkLst>
        </pc:spChg>
        <pc:spChg chg="mod">
          <ac:chgData name="We Volt" userId="f428b17a97640534" providerId="Windows Live" clId="Web-{9C2E3D54-A1BC-4825-9F08-057F21224984}" dt="2022-04-25T16:41:33.412" v="693" actId="20577"/>
          <ac:spMkLst>
            <pc:docMk/>
            <pc:sldMk cId="521631138" sldId="283"/>
            <ac:spMk id="10" creationId="{D0988F7A-F9FC-EB49-9CC8-0528A5986FF9}"/>
          </ac:spMkLst>
        </pc:spChg>
      </pc:sldChg>
      <pc:sldChg chg="modNotes">
        <pc:chgData name="We Volt" userId="f428b17a97640534" providerId="Windows Live" clId="Web-{9C2E3D54-A1BC-4825-9F08-057F21224984}" dt="2022-04-25T16:43:08.715" v="741"/>
        <pc:sldMkLst>
          <pc:docMk/>
          <pc:sldMk cId="4267649702" sldId="285"/>
        </pc:sldMkLst>
      </pc:sldChg>
      <pc:sldChg chg="modSp modNotes">
        <pc:chgData name="We Volt" userId="f428b17a97640534" providerId="Windows Live" clId="Web-{9C2E3D54-A1BC-4825-9F08-057F21224984}" dt="2022-04-25T16:44:09.766" v="781"/>
        <pc:sldMkLst>
          <pc:docMk/>
          <pc:sldMk cId="2616345766" sldId="287"/>
        </pc:sldMkLst>
        <pc:spChg chg="mod">
          <ac:chgData name="We Volt" userId="f428b17a97640534" providerId="Windows Live" clId="Web-{9C2E3D54-A1BC-4825-9F08-057F21224984}" dt="2022-04-25T14:40:00.436" v="187" actId="14100"/>
          <ac:spMkLst>
            <pc:docMk/>
            <pc:sldMk cId="2616345766" sldId="287"/>
            <ac:spMk id="7" creationId="{7D501D02-E1D2-E4B2-972F-C4F55B1D39D1}"/>
          </ac:spMkLst>
        </pc:spChg>
      </pc:sldChg>
      <pc:sldChg chg="modSp">
        <pc:chgData name="We Volt" userId="f428b17a97640534" providerId="Windows Live" clId="Web-{9C2E3D54-A1BC-4825-9F08-057F21224984}" dt="2022-04-25T16:44:30.548" v="783" actId="20577"/>
        <pc:sldMkLst>
          <pc:docMk/>
          <pc:sldMk cId="528663011" sldId="289"/>
        </pc:sldMkLst>
        <pc:spChg chg="mod">
          <ac:chgData name="We Volt" userId="f428b17a97640534" providerId="Windows Live" clId="Web-{9C2E3D54-A1BC-4825-9F08-057F21224984}" dt="2022-04-25T16:44:30.548" v="783" actId="20577"/>
          <ac:spMkLst>
            <pc:docMk/>
            <pc:sldMk cId="528663011" sldId="289"/>
            <ac:spMk id="2" creationId="{7ECFD93D-0F77-6DF9-9718-E4F0BA20049A}"/>
          </ac:spMkLst>
        </pc:spChg>
      </pc:sldChg>
      <pc:sldChg chg="modNotes">
        <pc:chgData name="We Volt" userId="f428b17a97640534" providerId="Windows Live" clId="Web-{9C2E3D54-A1BC-4825-9F08-057F21224984}" dt="2022-04-25T16:45:20.833" v="820"/>
        <pc:sldMkLst>
          <pc:docMk/>
          <pc:sldMk cId="2683921626" sldId="296"/>
        </pc:sldMkLst>
      </pc:sldChg>
    </pc:docChg>
  </pc:docChgLst>
  <pc:docChgLst>
    <pc:chgData name="We Volt" userId="f428b17a97640534" providerId="Windows Live" clId="Web-{939913B8-27E2-47C7-98CA-5F3195675923}"/>
    <pc:docChg chg="addSld modSld">
      <pc:chgData name="We Volt" userId="f428b17a97640534" providerId="Windows Live" clId="Web-{939913B8-27E2-47C7-98CA-5F3195675923}" dt="2022-04-17T15:47:30.491" v="1228"/>
      <pc:docMkLst>
        <pc:docMk/>
      </pc:docMkLst>
      <pc:sldChg chg="modNotes">
        <pc:chgData name="We Volt" userId="f428b17a97640534" providerId="Windows Live" clId="Web-{939913B8-27E2-47C7-98CA-5F3195675923}" dt="2022-04-17T15:11:27.188" v="849"/>
        <pc:sldMkLst>
          <pc:docMk/>
          <pc:sldMk cId="189768654" sldId="266"/>
        </pc:sldMkLst>
      </pc:sldChg>
      <pc:sldChg chg="addSp delSp modSp modNotes">
        <pc:chgData name="We Volt" userId="f428b17a97640534" providerId="Windows Live" clId="Web-{939913B8-27E2-47C7-98CA-5F3195675923}" dt="2022-04-17T15:11:33.126" v="857"/>
        <pc:sldMkLst>
          <pc:docMk/>
          <pc:sldMk cId="3102770127" sldId="267"/>
        </pc:sldMkLst>
        <pc:spChg chg="add del mod">
          <ac:chgData name="We Volt" userId="f428b17a97640534" providerId="Windows Live" clId="Web-{939913B8-27E2-47C7-98CA-5F3195675923}" dt="2022-04-17T14:10:17.927" v="14"/>
          <ac:spMkLst>
            <pc:docMk/>
            <pc:sldMk cId="3102770127" sldId="267"/>
            <ac:spMk id="3" creationId="{C6F47883-373F-A84F-5044-AA9E6B2E3C34}"/>
          </ac:spMkLst>
        </pc:spChg>
        <pc:spChg chg="add del mod">
          <ac:chgData name="We Volt" userId="f428b17a97640534" providerId="Windows Live" clId="Web-{939913B8-27E2-47C7-98CA-5F3195675923}" dt="2022-04-17T14:13:46.870" v="23"/>
          <ac:spMkLst>
            <pc:docMk/>
            <pc:sldMk cId="3102770127" sldId="267"/>
            <ac:spMk id="8" creationId="{071CFDB9-221F-C696-5627-9E1D8904D90B}"/>
          </ac:spMkLst>
        </pc:spChg>
        <pc:spChg chg="add mod">
          <ac:chgData name="We Volt" userId="f428b17a97640534" providerId="Windows Live" clId="Web-{939913B8-27E2-47C7-98CA-5F3195675923}" dt="2022-04-17T14:14:48.496" v="47" actId="1076"/>
          <ac:spMkLst>
            <pc:docMk/>
            <pc:sldMk cId="3102770127" sldId="267"/>
            <ac:spMk id="9" creationId="{2017F236-24CE-12C9-FA88-4F8E191AD7FF}"/>
          </ac:spMkLst>
        </pc:spChg>
        <pc:graphicFrameChg chg="add del mod ord modGraphic">
          <ac:chgData name="We Volt" userId="f428b17a97640534" providerId="Windows Live" clId="Web-{939913B8-27E2-47C7-98CA-5F3195675923}" dt="2022-04-17T14:08:04.596" v="7"/>
          <ac:graphicFrameMkLst>
            <pc:docMk/>
            <pc:sldMk cId="3102770127" sldId="267"/>
            <ac:graphicFrameMk id="5" creationId="{92A01F0D-98AA-EBEA-6C90-7557CBE66368}"/>
          </ac:graphicFrameMkLst>
        </pc:graphicFrameChg>
        <pc:graphicFrameChg chg="add del mod ord modGraphic">
          <ac:chgData name="We Volt" userId="f428b17a97640534" providerId="Windows Live" clId="Web-{939913B8-27E2-47C7-98CA-5F3195675923}" dt="2022-04-17T14:08:12.284" v="9"/>
          <ac:graphicFrameMkLst>
            <pc:docMk/>
            <pc:sldMk cId="3102770127" sldId="267"/>
            <ac:graphicFrameMk id="7" creationId="{7E12C8F0-CD71-E0DA-9571-25AEFE237BAB}"/>
          </ac:graphicFrameMkLst>
        </pc:graphicFrameChg>
      </pc:sldChg>
      <pc:sldChg chg="modNotes">
        <pc:chgData name="We Volt" userId="f428b17a97640534" providerId="Windows Live" clId="Web-{939913B8-27E2-47C7-98CA-5F3195675923}" dt="2022-04-17T15:11:37.923" v="863"/>
        <pc:sldMkLst>
          <pc:docMk/>
          <pc:sldMk cId="333359960" sldId="268"/>
        </pc:sldMkLst>
      </pc:sldChg>
      <pc:sldChg chg="addSp delSp modSp modNotes">
        <pc:chgData name="We Volt" userId="f428b17a97640534" providerId="Windows Live" clId="Web-{939913B8-27E2-47C7-98CA-5F3195675923}" dt="2022-04-17T15:11:40.392" v="864"/>
        <pc:sldMkLst>
          <pc:docMk/>
          <pc:sldMk cId="3657894221" sldId="269"/>
        </pc:sldMkLst>
        <pc:spChg chg="mod">
          <ac:chgData name="We Volt" userId="f428b17a97640534" providerId="Windows Live" clId="Web-{939913B8-27E2-47C7-98CA-5F3195675923}" dt="2022-04-17T14:15:33.263" v="54" actId="1076"/>
          <ac:spMkLst>
            <pc:docMk/>
            <pc:sldMk cId="3657894221" sldId="269"/>
            <ac:spMk id="2" creationId="{9557FB73-CCFA-B70B-E310-3EAF5893DABD}"/>
          </ac:spMkLst>
        </pc:spChg>
        <pc:spChg chg="del">
          <ac:chgData name="We Volt" userId="f428b17a97640534" providerId="Windows Live" clId="Web-{939913B8-27E2-47C7-98CA-5F3195675923}" dt="2022-04-17T14:15:09.606" v="48"/>
          <ac:spMkLst>
            <pc:docMk/>
            <pc:sldMk cId="3657894221" sldId="269"/>
            <ac:spMk id="3" creationId="{43545C04-4013-B17F-0C8A-67A21EF6CC3A}"/>
          </ac:spMkLst>
        </pc:spChg>
        <pc:spChg chg="add mod">
          <ac:chgData name="We Volt" userId="f428b17a97640534" providerId="Windows Live" clId="Web-{939913B8-27E2-47C7-98CA-5F3195675923}" dt="2022-04-17T14:16:39.984" v="96" actId="1076"/>
          <ac:spMkLst>
            <pc:docMk/>
            <pc:sldMk cId="3657894221" sldId="269"/>
            <ac:spMk id="4" creationId="{3C88AE62-9045-71F3-68EE-95BAD02875E3}"/>
          </ac:spMkLst>
        </pc:spChg>
      </pc:sldChg>
      <pc:sldChg chg="addSp delSp modSp modNotes">
        <pc:chgData name="We Volt" userId="f428b17a97640534" providerId="Windows Live" clId="Web-{939913B8-27E2-47C7-98CA-5F3195675923}" dt="2022-04-17T15:11:43.079" v="865"/>
        <pc:sldMkLst>
          <pc:docMk/>
          <pc:sldMk cId="3029301573" sldId="270"/>
        </pc:sldMkLst>
        <pc:spChg chg="del">
          <ac:chgData name="We Volt" userId="f428b17a97640534" providerId="Windows Live" clId="Web-{939913B8-27E2-47C7-98CA-5F3195675923}" dt="2022-04-17T14:17:02.328" v="97"/>
          <ac:spMkLst>
            <pc:docMk/>
            <pc:sldMk cId="3029301573" sldId="270"/>
            <ac:spMk id="3" creationId="{31B40A57-AD93-E165-D549-C6C0A044E64C}"/>
          </ac:spMkLst>
        </pc:spChg>
        <pc:spChg chg="add mod">
          <ac:chgData name="We Volt" userId="f428b17a97640534" providerId="Windows Live" clId="Web-{939913B8-27E2-47C7-98CA-5F3195675923}" dt="2022-04-17T14:17:09.250" v="101" actId="14100"/>
          <ac:spMkLst>
            <pc:docMk/>
            <pc:sldMk cId="3029301573" sldId="270"/>
            <ac:spMk id="4" creationId="{525F8CDE-C89D-C6B8-E38E-7EF0D3610475}"/>
          </ac:spMkLst>
        </pc:spChg>
      </pc:sldChg>
      <pc:sldChg chg="modNotes">
        <pc:chgData name="We Volt" userId="f428b17a97640534" providerId="Windows Live" clId="Web-{939913B8-27E2-47C7-98CA-5F3195675923}" dt="2022-04-17T15:11:45.642" v="866"/>
        <pc:sldMkLst>
          <pc:docMk/>
          <pc:sldMk cId="4019616995" sldId="271"/>
        </pc:sldMkLst>
      </pc:sldChg>
      <pc:sldChg chg="modNotes">
        <pc:chgData name="We Volt" userId="f428b17a97640534" providerId="Windows Live" clId="Web-{939913B8-27E2-47C7-98CA-5F3195675923}" dt="2022-04-17T15:11:49.314" v="867"/>
        <pc:sldMkLst>
          <pc:docMk/>
          <pc:sldMk cId="1541024007" sldId="272"/>
        </pc:sldMkLst>
      </pc:sldChg>
      <pc:sldChg chg="addSp delSp modSp modNotes">
        <pc:chgData name="We Volt" userId="f428b17a97640534" providerId="Windows Live" clId="Web-{939913B8-27E2-47C7-98CA-5F3195675923}" dt="2022-04-17T15:11:52.330" v="868"/>
        <pc:sldMkLst>
          <pc:docMk/>
          <pc:sldMk cId="1845594312" sldId="273"/>
        </pc:sldMkLst>
        <pc:spChg chg="mod">
          <ac:chgData name="We Volt" userId="f428b17a97640534" providerId="Windows Live" clId="Web-{939913B8-27E2-47C7-98CA-5F3195675923}" dt="2022-04-17T14:17:57.517" v="105" actId="1076"/>
          <ac:spMkLst>
            <pc:docMk/>
            <pc:sldMk cId="1845594312" sldId="273"/>
            <ac:spMk id="2" creationId="{B89BEF53-388C-E5DA-7C5A-25B5FFCABFD9}"/>
          </ac:spMkLst>
        </pc:spChg>
        <pc:spChg chg="del">
          <ac:chgData name="We Volt" userId="f428b17a97640534" providerId="Windows Live" clId="Web-{939913B8-27E2-47C7-98CA-5F3195675923}" dt="2022-04-17T14:17:46.782" v="102"/>
          <ac:spMkLst>
            <pc:docMk/>
            <pc:sldMk cId="1845594312" sldId="273"/>
            <ac:spMk id="3" creationId="{B1000976-A74C-CD31-4CAA-1539215F00C4}"/>
          </ac:spMkLst>
        </pc:spChg>
        <pc:spChg chg="add mod">
          <ac:chgData name="We Volt" userId="f428b17a97640534" providerId="Windows Live" clId="Web-{939913B8-27E2-47C7-98CA-5F3195675923}" dt="2022-04-17T14:18:44.049" v="117" actId="1076"/>
          <ac:spMkLst>
            <pc:docMk/>
            <pc:sldMk cId="1845594312" sldId="273"/>
            <ac:spMk id="5" creationId="{33811C7C-F4BA-BEB2-652E-B5B5EBEF8145}"/>
          </ac:spMkLst>
        </pc:spChg>
        <pc:spChg chg="add mod">
          <ac:chgData name="We Volt" userId="f428b17a97640534" providerId="Windows Live" clId="Web-{939913B8-27E2-47C7-98CA-5F3195675923}" dt="2022-04-17T14:18:39.705" v="116" actId="1076"/>
          <ac:spMkLst>
            <pc:docMk/>
            <pc:sldMk cId="1845594312" sldId="273"/>
            <ac:spMk id="6" creationId="{32A11B64-A67D-D80A-AA47-85F96FAF01E6}"/>
          </ac:spMkLst>
        </pc:spChg>
      </pc:sldChg>
      <pc:sldChg chg="addSp delSp modSp modNotes">
        <pc:chgData name="We Volt" userId="f428b17a97640534" providerId="Windows Live" clId="Web-{939913B8-27E2-47C7-98CA-5F3195675923}" dt="2022-04-17T15:11:57.970" v="873"/>
        <pc:sldMkLst>
          <pc:docMk/>
          <pc:sldMk cId="1059097031" sldId="274"/>
        </pc:sldMkLst>
        <pc:spChg chg="mod">
          <ac:chgData name="We Volt" userId="f428b17a97640534" providerId="Windows Live" clId="Web-{939913B8-27E2-47C7-98CA-5F3195675923}" dt="2022-04-17T14:39:53.345" v="189" actId="1076"/>
          <ac:spMkLst>
            <pc:docMk/>
            <pc:sldMk cId="1059097031" sldId="274"/>
            <ac:spMk id="2" creationId="{A3B33712-77C2-3792-92BD-F5B8B049992B}"/>
          </ac:spMkLst>
        </pc:spChg>
        <pc:spChg chg="del">
          <ac:chgData name="We Volt" userId="f428b17a97640534" providerId="Windows Live" clId="Web-{939913B8-27E2-47C7-98CA-5F3195675923}" dt="2022-04-17T14:19:20.144" v="121"/>
          <ac:spMkLst>
            <pc:docMk/>
            <pc:sldMk cId="1059097031" sldId="274"/>
            <ac:spMk id="3" creationId="{36A0D2ED-3ECD-3C13-FC38-DB41DCEFC31E}"/>
          </ac:spMkLst>
        </pc:spChg>
        <pc:spChg chg="add mod">
          <ac:chgData name="We Volt" userId="f428b17a97640534" providerId="Windows Live" clId="Web-{939913B8-27E2-47C7-98CA-5F3195675923}" dt="2022-04-17T14:47:14.731" v="350" actId="20577"/>
          <ac:spMkLst>
            <pc:docMk/>
            <pc:sldMk cId="1059097031" sldId="274"/>
            <ac:spMk id="4" creationId="{31A9429B-4368-3F7F-32FC-A996BA87C62C}"/>
          </ac:spMkLst>
        </pc:spChg>
        <pc:spChg chg="add mod">
          <ac:chgData name="We Volt" userId="f428b17a97640534" providerId="Windows Live" clId="Web-{939913B8-27E2-47C7-98CA-5F3195675923}" dt="2022-04-17T14:43:07.053" v="224" actId="1076"/>
          <ac:spMkLst>
            <pc:docMk/>
            <pc:sldMk cId="1059097031" sldId="274"/>
            <ac:spMk id="6" creationId="{B9348485-1216-CAA8-010A-E48F9C64A59F}"/>
          </ac:spMkLst>
        </pc:spChg>
        <pc:spChg chg="add ord">
          <ac:chgData name="We Volt" userId="f428b17a97640534" providerId="Windows Live" clId="Web-{939913B8-27E2-47C7-98CA-5F3195675923}" dt="2022-04-17T14:36:21.528" v="172"/>
          <ac:spMkLst>
            <pc:docMk/>
            <pc:sldMk cId="1059097031" sldId="274"/>
            <ac:spMk id="8" creationId="{C33120C9-370A-82BB-379A-D32909B002EE}"/>
          </ac:spMkLst>
        </pc:spChg>
        <pc:spChg chg="add mod">
          <ac:chgData name="We Volt" userId="f428b17a97640534" providerId="Windows Live" clId="Web-{939913B8-27E2-47C7-98CA-5F3195675923}" dt="2022-04-17T14:41:11.410" v="190" actId="14100"/>
          <ac:spMkLst>
            <pc:docMk/>
            <pc:sldMk cId="1059097031" sldId="274"/>
            <ac:spMk id="10" creationId="{60BED4EA-F142-CDEE-02A9-D60C72E15486}"/>
          </ac:spMkLst>
        </pc:spChg>
      </pc:sldChg>
      <pc:sldChg chg="modNotes">
        <pc:chgData name="We Volt" userId="f428b17a97640534" providerId="Windows Live" clId="Web-{939913B8-27E2-47C7-98CA-5F3195675923}" dt="2022-04-17T15:12:02.017" v="880"/>
        <pc:sldMkLst>
          <pc:docMk/>
          <pc:sldMk cId="3962312176" sldId="275"/>
        </pc:sldMkLst>
      </pc:sldChg>
      <pc:sldChg chg="addSp delSp modSp modNotes">
        <pc:chgData name="We Volt" userId="f428b17a97640534" providerId="Windows Live" clId="Web-{939913B8-27E2-47C7-98CA-5F3195675923}" dt="2022-04-17T15:12:07.080" v="889"/>
        <pc:sldMkLst>
          <pc:docMk/>
          <pc:sldMk cId="1850750321" sldId="276"/>
        </pc:sldMkLst>
        <pc:spChg chg="del">
          <ac:chgData name="We Volt" userId="f428b17a97640534" providerId="Windows Live" clId="Web-{939913B8-27E2-47C7-98CA-5F3195675923}" dt="2022-04-17T14:49:43.422" v="438"/>
          <ac:spMkLst>
            <pc:docMk/>
            <pc:sldMk cId="1850750321" sldId="276"/>
            <ac:spMk id="3" creationId="{AB928818-CA60-19B8-3F45-B20DC0DE581A}"/>
          </ac:spMkLst>
        </pc:spChg>
        <pc:spChg chg="add mod">
          <ac:chgData name="We Volt" userId="f428b17a97640534" providerId="Windows Live" clId="Web-{939913B8-27E2-47C7-98CA-5F3195675923}" dt="2022-04-17T14:49:55.422" v="446" actId="20577"/>
          <ac:spMkLst>
            <pc:docMk/>
            <pc:sldMk cId="1850750321" sldId="276"/>
            <ac:spMk id="4" creationId="{8DF4A29A-9EBC-8C8D-8666-345A1B8576F0}"/>
          </ac:spMkLst>
        </pc:spChg>
      </pc:sldChg>
      <pc:sldChg chg="addSp delSp modSp modNotes">
        <pc:chgData name="We Volt" userId="f428b17a97640534" providerId="Windows Live" clId="Web-{939913B8-27E2-47C7-98CA-5F3195675923}" dt="2022-04-17T15:12:15.518" v="892"/>
        <pc:sldMkLst>
          <pc:docMk/>
          <pc:sldMk cId="3279579904" sldId="277"/>
        </pc:sldMkLst>
        <pc:spChg chg="mod">
          <ac:chgData name="We Volt" userId="f428b17a97640534" providerId="Windows Live" clId="Web-{939913B8-27E2-47C7-98CA-5F3195675923}" dt="2022-04-17T15:03:46.708" v="755" actId="20577"/>
          <ac:spMkLst>
            <pc:docMk/>
            <pc:sldMk cId="3279579904" sldId="277"/>
            <ac:spMk id="2" creationId="{A760C4D5-1C47-74B3-74C9-EA7A4ECDE889}"/>
          </ac:spMkLst>
        </pc:spChg>
        <pc:spChg chg="del">
          <ac:chgData name="We Volt" userId="f428b17a97640534" providerId="Windows Live" clId="Web-{939913B8-27E2-47C7-98CA-5F3195675923}" dt="2022-04-17T15:02:08.940" v="726"/>
          <ac:spMkLst>
            <pc:docMk/>
            <pc:sldMk cId="3279579904" sldId="277"/>
            <ac:spMk id="3" creationId="{E8E937A7-8805-A3CC-5430-5EABBC2304D6}"/>
          </ac:spMkLst>
        </pc:spChg>
        <pc:spChg chg="add del mod">
          <ac:chgData name="We Volt" userId="f428b17a97640534" providerId="Windows Live" clId="Web-{939913B8-27E2-47C7-98CA-5F3195675923}" dt="2022-04-17T15:02:58.270" v="751"/>
          <ac:spMkLst>
            <pc:docMk/>
            <pc:sldMk cId="3279579904" sldId="277"/>
            <ac:spMk id="4" creationId="{8941217A-6A04-EB8B-5569-A836C3BC014E}"/>
          </ac:spMkLst>
        </pc:spChg>
        <pc:spChg chg="add mod">
          <ac:chgData name="We Volt" userId="f428b17a97640534" providerId="Windows Live" clId="Web-{939913B8-27E2-47C7-98CA-5F3195675923}" dt="2022-04-17T15:08:10.605" v="792" actId="20577"/>
          <ac:spMkLst>
            <pc:docMk/>
            <pc:sldMk cId="3279579904" sldId="277"/>
            <ac:spMk id="5" creationId="{9AC97DCE-AD41-C681-74A1-E3EC94FB8FAC}"/>
          </ac:spMkLst>
        </pc:spChg>
      </pc:sldChg>
      <pc:sldChg chg="addSp delSp modSp modNotes">
        <pc:chgData name="We Volt" userId="f428b17a97640534" providerId="Windows Live" clId="Web-{939913B8-27E2-47C7-98CA-5F3195675923}" dt="2022-04-17T15:09:46.389" v="805"/>
        <pc:sldMkLst>
          <pc:docMk/>
          <pc:sldMk cId="1382431864" sldId="278"/>
        </pc:sldMkLst>
        <pc:spChg chg="mod">
          <ac:chgData name="We Volt" userId="f428b17a97640534" providerId="Windows Live" clId="Web-{939913B8-27E2-47C7-98CA-5F3195675923}" dt="2022-04-17T15:04:05.646" v="759" actId="20577"/>
          <ac:spMkLst>
            <pc:docMk/>
            <pc:sldMk cId="1382431864" sldId="278"/>
            <ac:spMk id="2" creationId="{B77938EB-21DF-935C-876C-586A24A18D86}"/>
          </ac:spMkLst>
        </pc:spChg>
        <pc:spChg chg="del">
          <ac:chgData name="We Volt" userId="f428b17a97640534" providerId="Windows Live" clId="Web-{939913B8-27E2-47C7-98CA-5F3195675923}" dt="2022-04-17T15:04:11.412" v="760"/>
          <ac:spMkLst>
            <pc:docMk/>
            <pc:sldMk cId="1382431864" sldId="278"/>
            <ac:spMk id="3" creationId="{05290753-847A-6CA9-D6D9-B2D2CA0869D8}"/>
          </ac:spMkLst>
        </pc:spChg>
        <pc:spChg chg="add mod">
          <ac:chgData name="We Volt" userId="f428b17a97640534" providerId="Windows Live" clId="Web-{939913B8-27E2-47C7-98CA-5F3195675923}" dt="2022-04-17T15:08:47.138" v="798" actId="20577"/>
          <ac:spMkLst>
            <pc:docMk/>
            <pc:sldMk cId="1382431864" sldId="278"/>
            <ac:spMk id="4" creationId="{76B0BB38-F6C3-C1DC-BD83-D35A3F1A60C5}"/>
          </ac:spMkLst>
        </pc:spChg>
      </pc:sldChg>
      <pc:sldChg chg="addSp delSp modSp modNotes">
        <pc:chgData name="We Volt" userId="f428b17a97640534" providerId="Windows Live" clId="Web-{939913B8-27E2-47C7-98CA-5F3195675923}" dt="2022-04-17T15:23:36.159" v="1124"/>
        <pc:sldMkLst>
          <pc:docMk/>
          <pc:sldMk cId="1207142793" sldId="279"/>
        </pc:sldMkLst>
        <pc:spChg chg="del mod">
          <ac:chgData name="We Volt" userId="f428b17a97640534" providerId="Windows Live" clId="Web-{939913B8-27E2-47C7-98CA-5F3195675923}" dt="2022-04-17T15:16:07.711" v="942"/>
          <ac:spMkLst>
            <pc:docMk/>
            <pc:sldMk cId="1207142793" sldId="279"/>
            <ac:spMk id="2" creationId="{5AE83802-C5FE-F32A-A6EB-CC2C518BD67E}"/>
          </ac:spMkLst>
        </pc:spChg>
        <pc:spChg chg="del">
          <ac:chgData name="We Volt" userId="f428b17a97640534" providerId="Windows Live" clId="Web-{939913B8-27E2-47C7-98CA-5F3195675923}" dt="2022-04-17T15:13:38.160" v="893"/>
          <ac:spMkLst>
            <pc:docMk/>
            <pc:sldMk cId="1207142793" sldId="279"/>
            <ac:spMk id="3" creationId="{85C8BE2B-C733-3759-E34E-9E327F1C1964}"/>
          </ac:spMkLst>
        </pc:spChg>
        <pc:spChg chg="add mod">
          <ac:chgData name="We Volt" userId="f428b17a97640534" providerId="Windows Live" clId="Web-{939913B8-27E2-47C7-98CA-5F3195675923}" dt="2022-04-17T15:18:24.933" v="973" actId="20577"/>
          <ac:spMkLst>
            <pc:docMk/>
            <pc:sldMk cId="1207142793" sldId="279"/>
            <ac:spMk id="4" creationId="{4B3D7211-1B88-79A3-8CDD-84A37053B304}"/>
          </ac:spMkLst>
        </pc:spChg>
        <pc:spChg chg="add del mod">
          <ac:chgData name="We Volt" userId="f428b17a97640534" providerId="Windows Live" clId="Web-{939913B8-27E2-47C7-98CA-5F3195675923}" dt="2022-04-17T15:16:11.101" v="943"/>
          <ac:spMkLst>
            <pc:docMk/>
            <pc:sldMk cId="1207142793" sldId="279"/>
            <ac:spMk id="6" creationId="{4941DFBE-34D8-4BFA-FE87-7894A9C64F49}"/>
          </ac:spMkLst>
        </pc:spChg>
      </pc:sldChg>
      <pc:sldChg chg="addSp delSp modSp modNotes">
        <pc:chgData name="We Volt" userId="f428b17a97640534" providerId="Windows Live" clId="Web-{939913B8-27E2-47C7-98CA-5F3195675923}" dt="2022-04-17T15:24:19.973" v="1139" actId="1076"/>
        <pc:sldMkLst>
          <pc:docMk/>
          <pc:sldMk cId="1044546480" sldId="280"/>
        </pc:sldMkLst>
        <pc:spChg chg="del">
          <ac:chgData name="We Volt" userId="f428b17a97640534" providerId="Windows Live" clId="Web-{939913B8-27E2-47C7-98CA-5F3195675923}" dt="2022-04-17T15:23:55.144" v="1125"/>
          <ac:spMkLst>
            <pc:docMk/>
            <pc:sldMk cId="1044546480" sldId="280"/>
            <ac:spMk id="3" creationId="{B74282A9-0E71-F878-FD40-860F4C799585}"/>
          </ac:spMkLst>
        </pc:spChg>
        <pc:spChg chg="add mod">
          <ac:chgData name="We Volt" userId="f428b17a97640534" providerId="Windows Live" clId="Web-{939913B8-27E2-47C7-98CA-5F3195675923}" dt="2022-04-17T15:24:19.973" v="1139" actId="1076"/>
          <ac:spMkLst>
            <pc:docMk/>
            <pc:sldMk cId="1044546480" sldId="280"/>
            <ac:spMk id="4" creationId="{26651C39-CEBF-79DD-7376-CD6F9BB227B6}"/>
          </ac:spMkLst>
        </pc:spChg>
      </pc:sldChg>
      <pc:sldChg chg="addSp delSp modSp modNotes">
        <pc:chgData name="We Volt" userId="f428b17a97640534" providerId="Windows Live" clId="Web-{939913B8-27E2-47C7-98CA-5F3195675923}" dt="2022-04-17T15:30:26.904" v="1211"/>
        <pc:sldMkLst>
          <pc:docMk/>
          <pc:sldMk cId="1413207036" sldId="281"/>
        </pc:sldMkLst>
        <pc:spChg chg="mod">
          <ac:chgData name="We Volt" userId="f428b17a97640534" providerId="Windows Live" clId="Web-{939913B8-27E2-47C7-98CA-5F3195675923}" dt="2022-04-17T15:26:33.710" v="1159" actId="1076"/>
          <ac:spMkLst>
            <pc:docMk/>
            <pc:sldMk cId="1413207036" sldId="281"/>
            <ac:spMk id="2" creationId="{65421784-7CBF-EBA1-EC3F-E68FF2584B86}"/>
          </ac:spMkLst>
        </pc:spChg>
        <pc:spChg chg="del">
          <ac:chgData name="We Volt" userId="f428b17a97640534" providerId="Windows Live" clId="Web-{939913B8-27E2-47C7-98CA-5F3195675923}" dt="2022-04-17T15:25:37.834" v="1153"/>
          <ac:spMkLst>
            <pc:docMk/>
            <pc:sldMk cId="1413207036" sldId="281"/>
            <ac:spMk id="3" creationId="{10418497-104B-A4FC-4FAC-D3C1ED4E7514}"/>
          </ac:spMkLst>
        </pc:spChg>
        <pc:spChg chg="add mod">
          <ac:chgData name="We Volt" userId="f428b17a97640534" providerId="Windows Live" clId="Web-{939913B8-27E2-47C7-98CA-5F3195675923}" dt="2022-04-17T15:28:31.198" v="1163" actId="20577"/>
          <ac:spMkLst>
            <pc:docMk/>
            <pc:sldMk cId="1413207036" sldId="281"/>
            <ac:spMk id="5" creationId="{3D84CD0B-77F3-8206-6FB9-E7221BA313EE}"/>
          </ac:spMkLst>
        </pc:spChg>
      </pc:sldChg>
      <pc:sldChg chg="delSp modNotes">
        <pc:chgData name="We Volt" userId="f428b17a97640534" providerId="Windows Live" clId="Web-{939913B8-27E2-47C7-98CA-5F3195675923}" dt="2022-04-17T15:47:30.491" v="1228"/>
        <pc:sldMkLst>
          <pc:docMk/>
          <pc:sldMk cId="2830531852" sldId="282"/>
        </pc:sldMkLst>
        <pc:spChg chg="del">
          <ac:chgData name="We Volt" userId="f428b17a97640534" providerId="Windows Live" clId="Web-{939913B8-27E2-47C7-98CA-5F3195675923}" dt="2022-04-17T15:31:56.281" v="1224"/>
          <ac:spMkLst>
            <pc:docMk/>
            <pc:sldMk cId="2830531852" sldId="282"/>
            <ac:spMk id="3" creationId="{8E573E9A-5E04-4121-A01D-5114B3FC4CD4}"/>
          </ac:spMkLst>
        </pc:spChg>
      </pc:sldChg>
      <pc:sldChg chg="modNotes">
        <pc:chgData name="We Volt" userId="f428b17a97640534" providerId="Windows Live" clId="Web-{939913B8-27E2-47C7-98CA-5F3195675923}" dt="2022-04-17T15:10:13.733" v="822"/>
        <pc:sldMkLst>
          <pc:docMk/>
          <pc:sldMk cId="521631138" sldId="283"/>
        </pc:sldMkLst>
      </pc:sldChg>
      <pc:sldChg chg="delSp modSp">
        <pc:chgData name="We Volt" userId="f428b17a97640534" providerId="Windows Live" clId="Web-{939913B8-27E2-47C7-98CA-5F3195675923}" dt="2022-04-17T15:10:25.327" v="826" actId="20577"/>
        <pc:sldMkLst>
          <pc:docMk/>
          <pc:sldMk cId="276264029" sldId="284"/>
        </pc:sldMkLst>
        <pc:spChg chg="mod">
          <ac:chgData name="We Volt" userId="f428b17a97640534" providerId="Windows Live" clId="Web-{939913B8-27E2-47C7-98CA-5F3195675923}" dt="2022-04-17T15:10:25.327" v="826" actId="20577"/>
          <ac:spMkLst>
            <pc:docMk/>
            <pc:sldMk cId="276264029" sldId="284"/>
            <ac:spMk id="2" creationId="{2972489E-59A5-73B2-03DA-B0054405CCB3}"/>
          </ac:spMkLst>
        </pc:spChg>
        <pc:spChg chg="del">
          <ac:chgData name="We Volt" userId="f428b17a97640534" providerId="Windows Live" clId="Web-{939913B8-27E2-47C7-98CA-5F3195675923}" dt="2022-04-17T15:10:21.374" v="823"/>
          <ac:spMkLst>
            <pc:docMk/>
            <pc:sldMk cId="276264029" sldId="284"/>
            <ac:spMk id="3" creationId="{7442D2AC-51EF-30E2-7320-758F978A7C6A}"/>
          </ac:spMkLst>
        </pc:spChg>
      </pc:sldChg>
      <pc:sldChg chg="modNotes">
        <pc:chgData name="We Volt" userId="f428b17a97640534" providerId="Windows Live" clId="Web-{939913B8-27E2-47C7-98CA-5F3195675923}" dt="2022-04-17T15:10:34.984" v="829"/>
        <pc:sldMkLst>
          <pc:docMk/>
          <pc:sldMk cId="4267649702" sldId="285"/>
        </pc:sldMkLst>
      </pc:sldChg>
      <pc:sldChg chg="modNotes">
        <pc:chgData name="We Volt" userId="f428b17a97640534" providerId="Windows Live" clId="Web-{939913B8-27E2-47C7-98CA-5F3195675923}" dt="2022-04-17T15:10:51.578" v="831"/>
        <pc:sldMkLst>
          <pc:docMk/>
          <pc:sldMk cId="2725358624" sldId="286"/>
        </pc:sldMkLst>
      </pc:sldChg>
      <pc:sldChg chg="modNotes">
        <pc:chgData name="We Volt" userId="f428b17a97640534" providerId="Windows Live" clId="Web-{939913B8-27E2-47C7-98CA-5F3195675923}" dt="2022-04-17T15:10:59.375" v="838"/>
        <pc:sldMkLst>
          <pc:docMk/>
          <pc:sldMk cId="2616345766" sldId="287"/>
        </pc:sldMkLst>
      </pc:sldChg>
      <pc:sldChg chg="modNotes">
        <pc:chgData name="We Volt" userId="f428b17a97640534" providerId="Windows Live" clId="Web-{939913B8-27E2-47C7-98CA-5F3195675923}" dt="2022-04-17T15:11:02.578" v="841"/>
        <pc:sldMkLst>
          <pc:docMk/>
          <pc:sldMk cId="519228606" sldId="288"/>
        </pc:sldMkLst>
      </pc:sldChg>
      <pc:sldChg chg="modNotes">
        <pc:chgData name="We Volt" userId="f428b17a97640534" providerId="Windows Live" clId="Web-{939913B8-27E2-47C7-98CA-5F3195675923}" dt="2022-04-17T15:11:10.141" v="844"/>
        <pc:sldMkLst>
          <pc:docMk/>
          <pc:sldMk cId="528663011" sldId="289"/>
        </pc:sldMkLst>
      </pc:sldChg>
      <pc:sldChg chg="modSp">
        <pc:chgData name="We Volt" userId="f428b17a97640534" providerId="Windows Live" clId="Web-{939913B8-27E2-47C7-98CA-5F3195675923}" dt="2022-04-17T08:02:03.905" v="5" actId="20577"/>
        <pc:sldMkLst>
          <pc:docMk/>
          <pc:sldMk cId="1316598093" sldId="290"/>
        </pc:sldMkLst>
        <pc:spChg chg="mod">
          <ac:chgData name="We Volt" userId="f428b17a97640534" providerId="Windows Live" clId="Web-{939913B8-27E2-47C7-98CA-5F3195675923}" dt="2022-04-17T08:02:03.905" v="5" actId="20577"/>
          <ac:spMkLst>
            <pc:docMk/>
            <pc:sldMk cId="1316598093" sldId="290"/>
            <ac:spMk id="9" creationId="{95E1DE82-39E8-EAC7-6744-6DD554209767}"/>
          </ac:spMkLst>
        </pc:spChg>
      </pc:sldChg>
      <pc:sldChg chg="addSp delSp modSp add replId modNotes">
        <pc:chgData name="We Volt" userId="f428b17a97640534" providerId="Windows Live" clId="Web-{939913B8-27E2-47C7-98CA-5F3195675923}" dt="2022-04-17T15:30:44.295" v="1223"/>
        <pc:sldMkLst>
          <pc:docMk/>
          <pc:sldMk cId="2735196370" sldId="293"/>
        </pc:sldMkLst>
        <pc:spChg chg="mod">
          <ac:chgData name="We Volt" userId="f428b17a97640534" providerId="Windows Live" clId="Web-{939913B8-27E2-47C7-98CA-5F3195675923}" dt="2022-04-17T14:55:25.181" v="557" actId="20577"/>
          <ac:spMkLst>
            <pc:docMk/>
            <pc:sldMk cId="2735196370" sldId="293"/>
            <ac:spMk id="2" creationId="{14AAB111-1BEA-ACDE-0244-40AAF3ACA229}"/>
          </ac:spMkLst>
        </pc:spChg>
        <pc:spChg chg="add mod">
          <ac:chgData name="We Volt" userId="f428b17a97640534" providerId="Windows Live" clId="Web-{939913B8-27E2-47C7-98CA-5F3195675923}" dt="2022-04-17T15:01:30.096" v="725" actId="14100"/>
          <ac:spMkLst>
            <pc:docMk/>
            <pc:sldMk cId="2735196370" sldId="293"/>
            <ac:spMk id="3" creationId="{06E63A1C-6150-24C7-70C2-3CDE2B9829BC}"/>
          </ac:spMkLst>
        </pc:spChg>
        <pc:spChg chg="del">
          <ac:chgData name="We Volt" userId="f428b17a97640534" providerId="Windows Live" clId="Web-{939913B8-27E2-47C7-98CA-5F3195675923}" dt="2022-04-17T14:52:32.286" v="499"/>
          <ac:spMkLst>
            <pc:docMk/>
            <pc:sldMk cId="2735196370" sldId="293"/>
            <ac:spMk id="4" creationId="{8DF4A29A-9EBC-8C8D-8666-345A1B8576F0}"/>
          </ac:spMkLst>
        </pc:spChg>
      </pc:sldChg>
    </pc:docChg>
  </pc:docChgLst>
  <pc:docChgLst>
    <pc:chgData name="Paul Cadman" userId="8add684ccbd6b065" providerId="LiveId" clId="{4F61CA36-9080-3F42-B83F-92667C777DD0}"/>
    <pc:docChg chg="modSld">
      <pc:chgData name="Paul Cadman" userId="8add684ccbd6b065" providerId="LiveId" clId="{4F61CA36-9080-3F42-B83F-92667C777DD0}" dt="2022-05-06T19:43:36.126" v="1" actId="1076"/>
      <pc:docMkLst>
        <pc:docMk/>
      </pc:docMkLst>
      <pc:sldChg chg="modSp">
        <pc:chgData name="Paul Cadman" userId="8add684ccbd6b065" providerId="LiveId" clId="{4F61CA36-9080-3F42-B83F-92667C777DD0}" dt="2022-05-06T19:43:36.126" v="1" actId="1076"/>
        <pc:sldMkLst>
          <pc:docMk/>
          <pc:sldMk cId="2000822981" sldId="298"/>
        </pc:sldMkLst>
        <pc:spChg chg="mod">
          <ac:chgData name="Paul Cadman" userId="8add684ccbd6b065" providerId="LiveId" clId="{4F61CA36-9080-3F42-B83F-92667C777DD0}" dt="2022-05-06T19:43:34.750" v="0" actId="1076"/>
          <ac:spMkLst>
            <pc:docMk/>
            <pc:sldMk cId="2000822981" sldId="298"/>
            <ac:spMk id="5" creationId="{965474B8-CF9E-B625-781F-E59C910D2CE4}"/>
          </ac:spMkLst>
        </pc:spChg>
        <pc:picChg chg="mod">
          <ac:chgData name="Paul Cadman" userId="8add684ccbd6b065" providerId="LiveId" clId="{4F61CA36-9080-3F42-B83F-92667C777DD0}" dt="2022-05-06T19:43:36.126" v="1" actId="1076"/>
          <ac:picMkLst>
            <pc:docMk/>
            <pc:sldMk cId="2000822981" sldId="298"/>
            <ac:picMk id="14" creationId="{37CBB188-2002-3D50-C714-063AB0D55420}"/>
          </ac:picMkLst>
        </pc:picChg>
      </pc:sldChg>
    </pc:docChg>
  </pc:docChgLst>
  <pc:docChgLst>
    <pc:chgData name="We Volt" userId="f428b17a97640534" providerId="Windows Live" clId="Web-{581378D0-F2C8-42BB-B6EB-1737DFBBC52D}"/>
    <pc:docChg chg="addSld delSld modSld sldOrd">
      <pc:chgData name="We Volt" userId="f428b17a97640534" providerId="Windows Live" clId="Web-{581378D0-F2C8-42BB-B6EB-1737DFBBC52D}" dt="2022-04-16T17:32:40.929" v="3288"/>
      <pc:docMkLst>
        <pc:docMk/>
      </pc:docMkLst>
      <pc:sldChg chg="addSp delSp modSp">
        <pc:chgData name="We Volt" userId="f428b17a97640534" providerId="Windows Live" clId="Web-{581378D0-F2C8-42BB-B6EB-1737DFBBC52D}" dt="2022-04-16T07:52:23.879" v="47" actId="20577"/>
        <pc:sldMkLst>
          <pc:docMk/>
          <pc:sldMk cId="0" sldId="256"/>
        </pc:sldMkLst>
        <pc:spChg chg="mod">
          <ac:chgData name="We Volt" userId="f428b17a97640534" providerId="Windows Live" clId="Web-{581378D0-F2C8-42BB-B6EB-1737DFBBC52D}" dt="2022-04-16T07:51:02.094" v="29" actId="20577"/>
          <ac:spMkLst>
            <pc:docMk/>
            <pc:sldMk cId="0" sldId="256"/>
            <ac:spMk id="2" creationId="{2F1DAE2F-A4F6-BF76-A004-D329C8DDC08F}"/>
          </ac:spMkLst>
        </pc:spChg>
        <pc:spChg chg="add mod">
          <ac:chgData name="We Volt" userId="f428b17a97640534" providerId="Windows Live" clId="Web-{581378D0-F2C8-42BB-B6EB-1737DFBBC52D}" dt="2022-04-16T07:52:23.879" v="47" actId="20577"/>
          <ac:spMkLst>
            <pc:docMk/>
            <pc:sldMk cId="0" sldId="256"/>
            <ac:spMk id="3" creationId="{6593E3F6-D9DE-A2B8-12BD-5623FBA4EBF8}"/>
          </ac:spMkLst>
        </pc:spChg>
        <pc:spChg chg="add del">
          <ac:chgData name="We Volt" userId="f428b17a97640534" providerId="Windows Live" clId="Web-{581378D0-F2C8-42BB-B6EB-1737DFBBC52D}" dt="2022-04-16T07:51:58.737" v="32"/>
          <ac:spMkLst>
            <pc:docMk/>
            <pc:sldMk cId="0" sldId="256"/>
            <ac:spMk id="4" creationId="{5AF8EA40-911D-FF32-8DE3-363E18200B20}"/>
          </ac:spMkLst>
        </pc:spChg>
      </pc:sldChg>
      <pc:sldChg chg="delSp modSp">
        <pc:chgData name="We Volt" userId="f428b17a97640534" providerId="Windows Live" clId="Web-{581378D0-F2C8-42BB-B6EB-1737DFBBC52D}" dt="2022-04-16T07:53:02.007" v="56"/>
        <pc:sldMkLst>
          <pc:docMk/>
          <pc:sldMk cId="0" sldId="257"/>
        </pc:sldMkLst>
        <pc:spChg chg="mod">
          <ac:chgData name="We Volt" userId="f428b17a97640534" providerId="Windows Live" clId="Web-{581378D0-F2C8-42BB-B6EB-1737DFBBC52D}" dt="2022-04-16T07:52:54.459" v="54" actId="14100"/>
          <ac:spMkLst>
            <pc:docMk/>
            <pc:sldMk cId="0" sldId="257"/>
            <ac:spMk id="10241" creationId="{CFAFE039-5726-4E7F-6366-18753B66E15B}"/>
          </ac:spMkLst>
        </pc:spChg>
        <pc:spChg chg="del mod">
          <ac:chgData name="We Volt" userId="f428b17a97640534" providerId="Windows Live" clId="Web-{581378D0-F2C8-42BB-B6EB-1737DFBBC52D}" dt="2022-04-16T07:53:02.007" v="56"/>
          <ac:spMkLst>
            <pc:docMk/>
            <pc:sldMk cId="0" sldId="257"/>
            <ac:spMk id="10242" creationId="{57F2E01F-B8CC-2BC6-B9F5-B90E39FDBBB6}"/>
          </ac:spMkLst>
        </pc:spChg>
      </pc:sldChg>
      <pc:sldChg chg="addSp delSp modSp modNotes">
        <pc:chgData name="We Volt" userId="f428b17a97640534" providerId="Windows Live" clId="Web-{581378D0-F2C8-42BB-B6EB-1737DFBBC52D}" dt="2022-04-16T17:20:06.063" v="3128"/>
        <pc:sldMkLst>
          <pc:docMk/>
          <pc:sldMk cId="0" sldId="258"/>
        </pc:sldMkLst>
        <pc:spChg chg="add mod">
          <ac:chgData name="We Volt" userId="f428b17a97640534" providerId="Windows Live" clId="Web-{581378D0-F2C8-42BB-B6EB-1737DFBBC52D}" dt="2022-04-16T13:31:54.928" v="1372" actId="20577"/>
          <ac:spMkLst>
            <pc:docMk/>
            <pc:sldMk cId="0" sldId="258"/>
            <ac:spMk id="3" creationId="{0B7F4ED7-92DB-8EB1-BDDA-D5DBB1FEFFE8}"/>
          </ac:spMkLst>
        </pc:spChg>
        <pc:spChg chg="mod">
          <ac:chgData name="We Volt" userId="f428b17a97640534" providerId="Windows Live" clId="Web-{581378D0-F2C8-42BB-B6EB-1737DFBBC52D}" dt="2022-04-16T07:53:45.368" v="66" actId="20577"/>
          <ac:spMkLst>
            <pc:docMk/>
            <pc:sldMk cId="0" sldId="258"/>
            <ac:spMk id="11265" creationId="{CA645520-6801-0C66-1EA8-8C8086135237}"/>
          </ac:spMkLst>
        </pc:spChg>
        <pc:spChg chg="del">
          <ac:chgData name="We Volt" userId="f428b17a97640534" providerId="Windows Live" clId="Web-{581378D0-F2C8-42BB-B6EB-1737DFBBC52D}" dt="2022-04-16T07:53:40.852" v="60"/>
          <ac:spMkLst>
            <pc:docMk/>
            <pc:sldMk cId="0" sldId="258"/>
            <ac:spMk id="12290" creationId="{3A7923AA-97FD-063A-D19A-9FCCF8E6CC1C}"/>
          </ac:spMkLst>
        </pc:spChg>
      </pc:sldChg>
      <pc:sldChg chg="del">
        <pc:chgData name="We Volt" userId="f428b17a97640534" providerId="Windows Live" clId="Web-{581378D0-F2C8-42BB-B6EB-1737DFBBC52D}" dt="2022-04-16T07:55:52.877" v="78"/>
        <pc:sldMkLst>
          <pc:docMk/>
          <pc:sldMk cId="0" sldId="259"/>
        </pc:sldMkLst>
      </pc:sldChg>
      <pc:sldChg chg="del">
        <pc:chgData name="We Volt" userId="f428b17a97640534" providerId="Windows Live" clId="Web-{581378D0-F2C8-42BB-B6EB-1737DFBBC52D}" dt="2022-04-16T13:24:43.120" v="1040"/>
        <pc:sldMkLst>
          <pc:docMk/>
          <pc:sldMk cId="0" sldId="260"/>
        </pc:sldMkLst>
      </pc:sldChg>
      <pc:sldChg chg="del">
        <pc:chgData name="We Volt" userId="f428b17a97640534" providerId="Windows Live" clId="Web-{581378D0-F2C8-42BB-B6EB-1737DFBBC52D}" dt="2022-04-16T07:55:36.220" v="77"/>
        <pc:sldMkLst>
          <pc:docMk/>
          <pc:sldMk cId="0" sldId="261"/>
        </pc:sldMkLst>
      </pc:sldChg>
      <pc:sldChg chg="del">
        <pc:chgData name="We Volt" userId="f428b17a97640534" providerId="Windows Live" clId="Web-{581378D0-F2C8-42BB-B6EB-1737DFBBC52D}" dt="2022-04-16T07:55:32.437" v="76"/>
        <pc:sldMkLst>
          <pc:docMk/>
          <pc:sldMk cId="0" sldId="262"/>
        </pc:sldMkLst>
      </pc:sldChg>
      <pc:sldChg chg="del">
        <pc:chgData name="We Volt" userId="f428b17a97640534" providerId="Windows Live" clId="Web-{581378D0-F2C8-42BB-B6EB-1737DFBBC52D}" dt="2022-04-16T08:02:01.210" v="197"/>
        <pc:sldMkLst>
          <pc:docMk/>
          <pc:sldMk cId="0" sldId="263"/>
        </pc:sldMkLst>
      </pc:sldChg>
      <pc:sldChg chg="del">
        <pc:chgData name="We Volt" userId="f428b17a97640534" providerId="Windows Live" clId="Web-{581378D0-F2C8-42BB-B6EB-1737DFBBC52D}" dt="2022-04-16T07:55:30.468" v="75"/>
        <pc:sldMkLst>
          <pc:docMk/>
          <pc:sldMk cId="0" sldId="264"/>
        </pc:sldMkLst>
      </pc:sldChg>
      <pc:sldChg chg="addSp delSp modSp new ord modNotes">
        <pc:chgData name="We Volt" userId="f428b17a97640534" providerId="Windows Live" clId="Web-{581378D0-F2C8-42BB-B6EB-1737DFBBC52D}" dt="2022-04-16T17:19:48.671" v="3119"/>
        <pc:sldMkLst>
          <pc:docMk/>
          <pc:sldMk cId="189768654" sldId="266"/>
        </pc:sldMkLst>
        <pc:spChg chg="mod">
          <ac:chgData name="We Volt" userId="f428b17a97640534" providerId="Windows Live" clId="Web-{581378D0-F2C8-42BB-B6EB-1737DFBBC52D}" dt="2022-04-16T13:20:18.378" v="976" actId="20577"/>
          <ac:spMkLst>
            <pc:docMk/>
            <pc:sldMk cId="189768654" sldId="266"/>
            <ac:spMk id="2" creationId="{593676BC-7728-D592-86A3-3821ED894C4D}"/>
          </ac:spMkLst>
        </pc:spChg>
        <pc:spChg chg="mod">
          <ac:chgData name="We Volt" userId="f428b17a97640534" providerId="Windows Live" clId="Web-{581378D0-F2C8-42BB-B6EB-1737DFBBC52D}" dt="2022-04-16T13:18:05.640" v="877" actId="20577"/>
          <ac:spMkLst>
            <pc:docMk/>
            <pc:sldMk cId="189768654" sldId="266"/>
            <ac:spMk id="3" creationId="{9373FE16-FAB2-4264-90EB-77FE8B9802E0}"/>
          </ac:spMkLst>
        </pc:spChg>
        <pc:spChg chg="add mod ord">
          <ac:chgData name="We Volt" userId="f428b17a97640534" providerId="Windows Live" clId="Web-{581378D0-F2C8-42BB-B6EB-1737DFBBC52D}" dt="2022-04-16T13:08:31.578" v="429"/>
          <ac:spMkLst>
            <pc:docMk/>
            <pc:sldMk cId="189768654" sldId="266"/>
            <ac:spMk id="9" creationId="{1CF86817-99E5-5997-C914-9B6182461C56}"/>
          </ac:spMkLst>
        </pc:spChg>
        <pc:spChg chg="add del mod">
          <ac:chgData name="We Volt" userId="f428b17a97640534" providerId="Windows Live" clId="Web-{581378D0-F2C8-42BB-B6EB-1737DFBBC52D}" dt="2022-04-16T13:08:11.515" v="425"/>
          <ac:spMkLst>
            <pc:docMk/>
            <pc:sldMk cId="189768654" sldId="266"/>
            <ac:spMk id="10" creationId="{56F4AFE9-1627-3623-FFC3-6027526249A6}"/>
          </ac:spMkLst>
        </pc:spChg>
        <pc:picChg chg="add mod">
          <ac:chgData name="We Volt" userId="f428b17a97640534" providerId="Windows Live" clId="Web-{581378D0-F2C8-42BB-B6EB-1737DFBBC52D}" dt="2022-04-16T13:08:53.767" v="437" actId="1076"/>
          <ac:picMkLst>
            <pc:docMk/>
            <pc:sldMk cId="189768654" sldId="266"/>
            <ac:picMk id="4" creationId="{C92D743B-2662-46C4-7E3B-42613B3338AC}"/>
          </ac:picMkLst>
        </pc:picChg>
        <pc:picChg chg="add mod">
          <ac:chgData name="We Volt" userId="f428b17a97640534" providerId="Windows Live" clId="Web-{581378D0-F2C8-42BB-B6EB-1737DFBBC52D}" dt="2022-04-16T13:08:47.001" v="435" actId="14100"/>
          <ac:picMkLst>
            <pc:docMk/>
            <pc:sldMk cId="189768654" sldId="266"/>
            <ac:picMk id="5" creationId="{76CF98EB-54E3-BEDE-71CC-AA3486FCF1E9}"/>
          </ac:picMkLst>
        </pc:picChg>
        <pc:picChg chg="add mod">
          <ac:chgData name="We Volt" userId="f428b17a97640534" providerId="Windows Live" clId="Web-{581378D0-F2C8-42BB-B6EB-1737DFBBC52D}" dt="2022-04-16T13:08:43.798" v="434" actId="1076"/>
          <ac:picMkLst>
            <pc:docMk/>
            <pc:sldMk cId="189768654" sldId="266"/>
            <ac:picMk id="6" creationId="{27A0EECC-1D20-8982-0114-BF777E305DDB}"/>
          </ac:picMkLst>
        </pc:picChg>
        <pc:picChg chg="add mod">
          <ac:chgData name="We Volt" userId="f428b17a97640534" providerId="Windows Live" clId="Web-{581378D0-F2C8-42BB-B6EB-1737DFBBC52D}" dt="2022-04-16T13:19:57.143" v="967" actId="1076"/>
          <ac:picMkLst>
            <pc:docMk/>
            <pc:sldMk cId="189768654" sldId="266"/>
            <ac:picMk id="7" creationId="{7624AD36-6140-5D3D-757B-E02D865BF71C}"/>
          </ac:picMkLst>
        </pc:picChg>
        <pc:picChg chg="add mod">
          <ac:chgData name="We Volt" userId="f428b17a97640534" providerId="Windows Live" clId="Web-{581378D0-F2C8-42BB-B6EB-1737DFBBC52D}" dt="2022-04-16T13:20:06.331" v="971" actId="1076"/>
          <ac:picMkLst>
            <pc:docMk/>
            <pc:sldMk cId="189768654" sldId="266"/>
            <ac:picMk id="8" creationId="{BEF025CC-40D7-DDAC-3A29-A0A8E0CA65F0}"/>
          </ac:picMkLst>
        </pc:picChg>
        <pc:picChg chg="add mod">
          <ac:chgData name="We Volt" userId="f428b17a97640534" providerId="Windows Live" clId="Web-{581378D0-F2C8-42BB-B6EB-1737DFBBC52D}" dt="2022-04-16T13:19:53.956" v="966" actId="1076"/>
          <ac:picMkLst>
            <pc:docMk/>
            <pc:sldMk cId="189768654" sldId="266"/>
            <ac:picMk id="11" creationId="{CA2AD4F8-C732-66FA-C086-03166CFAC975}"/>
          </ac:picMkLst>
        </pc:picChg>
      </pc:sldChg>
      <pc:sldChg chg="modSp new">
        <pc:chgData name="We Volt" userId="f428b17a97640534" providerId="Windows Live" clId="Web-{581378D0-F2C8-42BB-B6EB-1737DFBBC52D}" dt="2022-04-16T07:56:20.238" v="85" actId="20577"/>
        <pc:sldMkLst>
          <pc:docMk/>
          <pc:sldMk cId="3102770127" sldId="267"/>
        </pc:sldMkLst>
        <pc:spChg chg="mod">
          <ac:chgData name="We Volt" userId="f428b17a97640534" providerId="Windows Live" clId="Web-{581378D0-F2C8-42BB-B6EB-1737DFBBC52D}" dt="2022-04-16T07:56:20.238" v="85" actId="20577"/>
          <ac:spMkLst>
            <pc:docMk/>
            <pc:sldMk cId="3102770127" sldId="267"/>
            <ac:spMk id="2" creationId="{EFCE18B0-B1E9-88EC-A06C-ECD85C84D529}"/>
          </ac:spMkLst>
        </pc:spChg>
      </pc:sldChg>
      <pc:sldChg chg="addSp delSp modSp new modNotes">
        <pc:chgData name="We Volt" userId="f428b17a97640534" providerId="Windows Live" clId="Web-{581378D0-F2C8-42BB-B6EB-1737DFBBC52D}" dt="2022-04-16T13:31:41.474" v="1371" actId="20577"/>
        <pc:sldMkLst>
          <pc:docMk/>
          <pc:sldMk cId="333359960" sldId="268"/>
        </pc:sldMkLst>
        <pc:spChg chg="mod">
          <ac:chgData name="We Volt" userId="f428b17a97640534" providerId="Windows Live" clId="Web-{581378D0-F2C8-42BB-B6EB-1737DFBBC52D}" dt="2022-04-16T13:31:41.474" v="1371" actId="20577"/>
          <ac:spMkLst>
            <pc:docMk/>
            <pc:sldMk cId="333359960" sldId="268"/>
            <ac:spMk id="2" creationId="{225DDA05-F98C-1449-B4E5-88FEFCC81375}"/>
          </ac:spMkLst>
        </pc:spChg>
        <pc:spChg chg="del">
          <ac:chgData name="We Volt" userId="f428b17a97640534" providerId="Windows Live" clId="Web-{581378D0-F2C8-42BB-B6EB-1737DFBBC52D}" dt="2022-04-16T13:26:12.309" v="1061"/>
          <ac:spMkLst>
            <pc:docMk/>
            <pc:sldMk cId="333359960" sldId="268"/>
            <ac:spMk id="3" creationId="{9CBB686F-77F5-F94F-7EE0-CE8608723A90}"/>
          </ac:spMkLst>
        </pc:spChg>
        <pc:spChg chg="add ord">
          <ac:chgData name="We Volt" userId="f428b17a97640534" providerId="Windows Live" clId="Web-{581378D0-F2C8-42BB-B6EB-1737DFBBC52D}" dt="2022-04-16T13:26:53.670" v="1070"/>
          <ac:spMkLst>
            <pc:docMk/>
            <pc:sldMk cId="333359960" sldId="268"/>
            <ac:spMk id="6" creationId="{CA0024C0-8368-5F08-BF21-F41406AB5B4F}"/>
          </ac:spMkLst>
        </pc:spChg>
        <pc:spChg chg="add mod">
          <ac:chgData name="We Volt" userId="f428b17a97640534" providerId="Windows Live" clId="Web-{581378D0-F2C8-42BB-B6EB-1737DFBBC52D}" dt="2022-04-16T13:31:34.162" v="1370" actId="20577"/>
          <ac:spMkLst>
            <pc:docMk/>
            <pc:sldMk cId="333359960" sldId="268"/>
            <ac:spMk id="7" creationId="{91833FAF-55FD-C79F-DDA9-056A1BA11875}"/>
          </ac:spMkLst>
        </pc:spChg>
        <pc:spChg chg="add mod">
          <ac:chgData name="We Volt" userId="f428b17a97640534" providerId="Windows Live" clId="Web-{581378D0-F2C8-42BB-B6EB-1737DFBBC52D}" dt="2022-04-16T13:28:02.984" v="1102" actId="688"/>
          <ac:spMkLst>
            <pc:docMk/>
            <pc:sldMk cId="333359960" sldId="268"/>
            <ac:spMk id="8" creationId="{B7547BC1-01E8-3896-F50B-5BB4EE89A104}"/>
          </ac:spMkLst>
        </pc:spChg>
        <pc:picChg chg="add mod">
          <ac:chgData name="We Volt" userId="f428b17a97640534" providerId="Windows Live" clId="Web-{581378D0-F2C8-42BB-B6EB-1737DFBBC52D}" dt="2022-04-16T13:26:59.951" v="1071" actId="14100"/>
          <ac:picMkLst>
            <pc:docMk/>
            <pc:sldMk cId="333359960" sldId="268"/>
            <ac:picMk id="4" creationId="{673EC3C1-E397-6ECD-D967-584848FD1C28}"/>
          </ac:picMkLst>
        </pc:picChg>
      </pc:sldChg>
      <pc:sldChg chg="modSp new">
        <pc:chgData name="We Volt" userId="f428b17a97640534" providerId="Windows Live" clId="Web-{581378D0-F2C8-42BB-B6EB-1737DFBBC52D}" dt="2022-04-16T07:57:03.553" v="99" actId="20577"/>
        <pc:sldMkLst>
          <pc:docMk/>
          <pc:sldMk cId="3657894221" sldId="269"/>
        </pc:sldMkLst>
        <pc:spChg chg="mod">
          <ac:chgData name="We Volt" userId="f428b17a97640534" providerId="Windows Live" clId="Web-{581378D0-F2C8-42BB-B6EB-1737DFBBC52D}" dt="2022-04-16T07:57:03.553" v="99" actId="20577"/>
          <ac:spMkLst>
            <pc:docMk/>
            <pc:sldMk cId="3657894221" sldId="269"/>
            <ac:spMk id="2" creationId="{9557FB73-CCFA-B70B-E310-3EAF5893DABD}"/>
          </ac:spMkLst>
        </pc:spChg>
      </pc:sldChg>
      <pc:sldChg chg="modSp new">
        <pc:chgData name="We Volt" userId="f428b17a97640534" providerId="Windows Live" clId="Web-{581378D0-F2C8-42BB-B6EB-1737DFBBC52D}" dt="2022-04-16T07:57:23.070" v="109" actId="20577"/>
        <pc:sldMkLst>
          <pc:docMk/>
          <pc:sldMk cId="3029301573" sldId="270"/>
        </pc:sldMkLst>
        <pc:spChg chg="mod">
          <ac:chgData name="We Volt" userId="f428b17a97640534" providerId="Windows Live" clId="Web-{581378D0-F2C8-42BB-B6EB-1737DFBBC52D}" dt="2022-04-16T07:57:23.070" v="109" actId="20577"/>
          <ac:spMkLst>
            <pc:docMk/>
            <pc:sldMk cId="3029301573" sldId="270"/>
            <ac:spMk id="2" creationId="{CA2DD3BA-D6F0-13EB-38E5-05F5DB19A18E}"/>
          </ac:spMkLst>
        </pc:spChg>
      </pc:sldChg>
      <pc:sldChg chg="modSp new">
        <pc:chgData name="We Volt" userId="f428b17a97640534" providerId="Windows Live" clId="Web-{581378D0-F2C8-42BB-B6EB-1737DFBBC52D}" dt="2022-04-16T07:57:34.680" v="113" actId="20577"/>
        <pc:sldMkLst>
          <pc:docMk/>
          <pc:sldMk cId="4019616995" sldId="271"/>
        </pc:sldMkLst>
        <pc:spChg chg="mod">
          <ac:chgData name="We Volt" userId="f428b17a97640534" providerId="Windows Live" clId="Web-{581378D0-F2C8-42BB-B6EB-1737DFBBC52D}" dt="2022-04-16T07:57:34.680" v="113" actId="20577"/>
          <ac:spMkLst>
            <pc:docMk/>
            <pc:sldMk cId="4019616995" sldId="271"/>
            <ac:spMk id="2" creationId="{C928BEC8-C6A4-4251-E480-D9710AA8ABFF}"/>
          </ac:spMkLst>
        </pc:spChg>
      </pc:sldChg>
      <pc:sldChg chg="modSp new">
        <pc:chgData name="We Volt" userId="f428b17a97640534" providerId="Windows Live" clId="Web-{581378D0-F2C8-42BB-B6EB-1737DFBBC52D}" dt="2022-04-16T13:33:28.758" v="1448" actId="20577"/>
        <pc:sldMkLst>
          <pc:docMk/>
          <pc:sldMk cId="1541024007" sldId="272"/>
        </pc:sldMkLst>
        <pc:spChg chg="mod">
          <ac:chgData name="We Volt" userId="f428b17a97640534" providerId="Windows Live" clId="Web-{581378D0-F2C8-42BB-B6EB-1737DFBBC52D}" dt="2022-04-16T13:33:28.758" v="1448" actId="20577"/>
          <ac:spMkLst>
            <pc:docMk/>
            <pc:sldMk cId="1541024007" sldId="272"/>
            <ac:spMk id="2" creationId="{A2F9DDDD-F808-EF3A-4326-3975F7ADFEC0}"/>
          </ac:spMkLst>
        </pc:spChg>
      </pc:sldChg>
      <pc:sldChg chg="modSp new ord">
        <pc:chgData name="We Volt" userId="f428b17a97640534" providerId="Windows Live" clId="Web-{581378D0-F2C8-42BB-B6EB-1737DFBBC52D}" dt="2022-04-16T07:58:05.041" v="125"/>
        <pc:sldMkLst>
          <pc:docMk/>
          <pc:sldMk cId="1845594312" sldId="273"/>
        </pc:sldMkLst>
        <pc:spChg chg="mod">
          <ac:chgData name="We Volt" userId="f428b17a97640534" providerId="Windows Live" clId="Web-{581378D0-F2C8-42BB-B6EB-1737DFBBC52D}" dt="2022-04-16T07:58:04.791" v="124" actId="20577"/>
          <ac:spMkLst>
            <pc:docMk/>
            <pc:sldMk cId="1845594312" sldId="273"/>
            <ac:spMk id="2" creationId="{B89BEF53-388C-E5DA-7C5A-25B5FFCABFD9}"/>
          </ac:spMkLst>
        </pc:spChg>
      </pc:sldChg>
      <pc:sldChg chg="modSp new">
        <pc:chgData name="We Volt" userId="f428b17a97640534" providerId="Windows Live" clId="Web-{581378D0-F2C8-42BB-B6EB-1737DFBBC52D}" dt="2022-04-16T07:59:02.654" v="131" actId="20577"/>
        <pc:sldMkLst>
          <pc:docMk/>
          <pc:sldMk cId="1059097031" sldId="274"/>
        </pc:sldMkLst>
        <pc:spChg chg="mod">
          <ac:chgData name="We Volt" userId="f428b17a97640534" providerId="Windows Live" clId="Web-{581378D0-F2C8-42BB-B6EB-1737DFBBC52D}" dt="2022-04-16T07:59:02.654" v="131" actId="20577"/>
          <ac:spMkLst>
            <pc:docMk/>
            <pc:sldMk cId="1059097031" sldId="274"/>
            <ac:spMk id="2" creationId="{A3B33712-77C2-3792-92BD-F5B8B049992B}"/>
          </ac:spMkLst>
        </pc:spChg>
      </pc:sldChg>
      <pc:sldChg chg="addSp delSp modSp new modNotes">
        <pc:chgData name="We Volt" userId="f428b17a97640534" providerId="Windows Live" clId="Web-{581378D0-F2C8-42BB-B6EB-1737DFBBC52D}" dt="2022-04-16T13:57:46.640" v="1978"/>
        <pc:sldMkLst>
          <pc:docMk/>
          <pc:sldMk cId="3962312176" sldId="275"/>
        </pc:sldMkLst>
        <pc:spChg chg="del mod">
          <ac:chgData name="We Volt" userId="f428b17a97640534" providerId="Windows Live" clId="Web-{581378D0-F2C8-42BB-B6EB-1737DFBBC52D}" dt="2022-04-16T13:43:44.478" v="1505"/>
          <ac:spMkLst>
            <pc:docMk/>
            <pc:sldMk cId="3962312176" sldId="275"/>
            <ac:spMk id="2" creationId="{E0D83D87-13CD-5094-2C68-20298F7E479A}"/>
          </ac:spMkLst>
        </pc:spChg>
        <pc:spChg chg="del">
          <ac:chgData name="We Volt" userId="f428b17a97640534" providerId="Windows Live" clId="Web-{581378D0-F2C8-42BB-B6EB-1737DFBBC52D}" dt="2022-04-16T13:40:21.222" v="1449"/>
          <ac:spMkLst>
            <pc:docMk/>
            <pc:sldMk cId="3962312176" sldId="275"/>
            <ac:spMk id="3" creationId="{299EFFD2-2A45-6009-D3F3-6C6C47AB89F8}"/>
          </ac:spMkLst>
        </pc:spChg>
        <pc:spChg chg="add mod">
          <ac:chgData name="We Volt" userId="f428b17a97640534" providerId="Windows Live" clId="Web-{581378D0-F2C8-42BB-B6EB-1737DFBBC52D}" dt="2022-04-16T13:52:48.257" v="1614" actId="20577"/>
          <ac:spMkLst>
            <pc:docMk/>
            <pc:sldMk cId="3962312176" sldId="275"/>
            <ac:spMk id="5" creationId="{FC2326DB-6F6F-B650-2727-C8B1F5698B7C}"/>
          </ac:spMkLst>
        </pc:spChg>
        <pc:spChg chg="add mod">
          <ac:chgData name="We Volt" userId="f428b17a97640534" providerId="Windows Live" clId="Web-{581378D0-F2C8-42BB-B6EB-1737DFBBC52D}" dt="2022-04-16T13:50:53.036" v="1604" actId="1076"/>
          <ac:spMkLst>
            <pc:docMk/>
            <pc:sldMk cId="3962312176" sldId="275"/>
            <ac:spMk id="6" creationId="{DF7D15E9-60B2-FD74-3875-D54434DEA4CF}"/>
          </ac:spMkLst>
        </pc:spChg>
        <pc:spChg chg="add del mod">
          <ac:chgData name="We Volt" userId="f428b17a97640534" providerId="Windows Live" clId="Web-{581378D0-F2C8-42BB-B6EB-1737DFBBC52D}" dt="2022-04-16T13:43:39.696" v="1504"/>
          <ac:spMkLst>
            <pc:docMk/>
            <pc:sldMk cId="3962312176" sldId="275"/>
            <ac:spMk id="7" creationId="{1D11D3A5-8F83-2206-C70C-F512A01D4FDE}"/>
          </ac:spMkLst>
        </pc:spChg>
        <pc:spChg chg="add del mod">
          <ac:chgData name="We Volt" userId="f428b17a97640534" providerId="Windows Live" clId="Web-{581378D0-F2C8-42BB-B6EB-1737DFBBC52D}" dt="2022-04-16T13:43:58.634" v="1510"/>
          <ac:spMkLst>
            <pc:docMk/>
            <pc:sldMk cId="3962312176" sldId="275"/>
            <ac:spMk id="9" creationId="{1447F000-DD89-5F03-3F10-D016621F2053}"/>
          </ac:spMkLst>
        </pc:spChg>
        <pc:spChg chg="add ord">
          <ac:chgData name="We Volt" userId="f428b17a97640534" providerId="Windows Live" clId="Web-{581378D0-F2C8-42BB-B6EB-1737DFBBC52D}" dt="2022-04-16T13:44:14.416" v="1513"/>
          <ac:spMkLst>
            <pc:docMk/>
            <pc:sldMk cId="3962312176" sldId="275"/>
            <ac:spMk id="11" creationId="{6C983382-E0F9-2F45-B3EC-E3AEA8736366}"/>
          </ac:spMkLst>
        </pc:spChg>
        <pc:spChg chg="add mod">
          <ac:chgData name="We Volt" userId="f428b17a97640534" providerId="Windows Live" clId="Web-{581378D0-F2C8-42BB-B6EB-1737DFBBC52D}" dt="2022-04-16T13:47:31.124" v="1558" actId="1076"/>
          <ac:spMkLst>
            <pc:docMk/>
            <pc:sldMk cId="3962312176" sldId="275"/>
            <ac:spMk id="12" creationId="{475CEEF6-B058-4D0D-6753-E41C609FE80A}"/>
          </ac:spMkLst>
        </pc:spChg>
        <pc:spChg chg="add mod">
          <ac:chgData name="We Volt" userId="f428b17a97640534" providerId="Windows Live" clId="Web-{581378D0-F2C8-42BB-B6EB-1737DFBBC52D}" dt="2022-04-16T13:46:05.591" v="1546" actId="1076"/>
          <ac:spMkLst>
            <pc:docMk/>
            <pc:sldMk cId="3962312176" sldId="275"/>
            <ac:spMk id="13" creationId="{E6BDE9B1-D154-DD51-E114-7D4DC855F7DC}"/>
          </ac:spMkLst>
        </pc:spChg>
        <pc:spChg chg="add mod">
          <ac:chgData name="We Volt" userId="f428b17a97640534" providerId="Windows Live" clId="Web-{581378D0-F2C8-42BB-B6EB-1737DFBBC52D}" dt="2022-04-16T13:50:25.582" v="1596" actId="1076"/>
          <ac:spMkLst>
            <pc:docMk/>
            <pc:sldMk cId="3962312176" sldId="275"/>
            <ac:spMk id="14" creationId="{5237927A-D2AE-F2B6-3936-122F4BDA2E4E}"/>
          </ac:spMkLst>
        </pc:spChg>
        <pc:spChg chg="add mod">
          <ac:chgData name="We Volt" userId="f428b17a97640534" providerId="Windows Live" clId="Web-{581378D0-F2C8-42BB-B6EB-1737DFBBC52D}" dt="2022-04-16T13:52:39.663" v="1613" actId="14100"/>
          <ac:spMkLst>
            <pc:docMk/>
            <pc:sldMk cId="3962312176" sldId="275"/>
            <ac:spMk id="15" creationId="{7436EA79-F2D5-C882-4BE9-65DA0C7861B1}"/>
          </ac:spMkLst>
        </pc:spChg>
        <pc:picChg chg="add mod ord">
          <ac:chgData name="We Volt" userId="f428b17a97640534" providerId="Windows Live" clId="Web-{581378D0-F2C8-42BB-B6EB-1737DFBBC52D}" dt="2022-04-16T13:44:22.963" v="1515" actId="1076"/>
          <ac:picMkLst>
            <pc:docMk/>
            <pc:sldMk cId="3962312176" sldId="275"/>
            <ac:picMk id="4" creationId="{FFEA9EA5-42C7-68BE-8632-4939AB31CE0F}"/>
          </ac:picMkLst>
        </pc:picChg>
      </pc:sldChg>
      <pc:sldChg chg="modSp new">
        <pc:chgData name="We Volt" userId="f428b17a97640534" providerId="Windows Live" clId="Web-{581378D0-F2C8-42BB-B6EB-1737DFBBC52D}" dt="2022-04-16T07:59:28.421" v="142" actId="20577"/>
        <pc:sldMkLst>
          <pc:docMk/>
          <pc:sldMk cId="1850750321" sldId="276"/>
        </pc:sldMkLst>
        <pc:spChg chg="mod">
          <ac:chgData name="We Volt" userId="f428b17a97640534" providerId="Windows Live" clId="Web-{581378D0-F2C8-42BB-B6EB-1737DFBBC52D}" dt="2022-04-16T07:59:28.421" v="142" actId="20577"/>
          <ac:spMkLst>
            <pc:docMk/>
            <pc:sldMk cId="1850750321" sldId="276"/>
            <ac:spMk id="2" creationId="{14AAB111-1BEA-ACDE-0244-40AAF3ACA229}"/>
          </ac:spMkLst>
        </pc:spChg>
      </pc:sldChg>
      <pc:sldChg chg="modSp new">
        <pc:chgData name="We Volt" userId="f428b17a97640534" providerId="Windows Live" clId="Web-{581378D0-F2C8-42BB-B6EB-1737DFBBC52D}" dt="2022-04-16T07:59:40.578" v="146" actId="20577"/>
        <pc:sldMkLst>
          <pc:docMk/>
          <pc:sldMk cId="3279579904" sldId="277"/>
        </pc:sldMkLst>
        <pc:spChg chg="mod">
          <ac:chgData name="We Volt" userId="f428b17a97640534" providerId="Windows Live" clId="Web-{581378D0-F2C8-42BB-B6EB-1737DFBBC52D}" dt="2022-04-16T07:59:40.578" v="146" actId="20577"/>
          <ac:spMkLst>
            <pc:docMk/>
            <pc:sldMk cId="3279579904" sldId="277"/>
            <ac:spMk id="2" creationId="{A760C4D5-1C47-74B3-74C9-EA7A4ECDE889}"/>
          </ac:spMkLst>
        </pc:spChg>
      </pc:sldChg>
      <pc:sldChg chg="modSp new">
        <pc:chgData name="We Volt" userId="f428b17a97640534" providerId="Windows Live" clId="Web-{581378D0-F2C8-42BB-B6EB-1737DFBBC52D}" dt="2022-04-16T07:59:55.016" v="150" actId="20577"/>
        <pc:sldMkLst>
          <pc:docMk/>
          <pc:sldMk cId="1382431864" sldId="278"/>
        </pc:sldMkLst>
        <pc:spChg chg="mod">
          <ac:chgData name="We Volt" userId="f428b17a97640534" providerId="Windows Live" clId="Web-{581378D0-F2C8-42BB-B6EB-1737DFBBC52D}" dt="2022-04-16T07:59:55.016" v="150" actId="20577"/>
          <ac:spMkLst>
            <pc:docMk/>
            <pc:sldMk cId="1382431864" sldId="278"/>
            <ac:spMk id="2" creationId="{B77938EB-21DF-935C-876C-586A24A18D86}"/>
          </ac:spMkLst>
        </pc:spChg>
      </pc:sldChg>
      <pc:sldChg chg="modSp new">
        <pc:chgData name="We Volt" userId="f428b17a97640534" providerId="Windows Live" clId="Web-{581378D0-F2C8-42BB-B6EB-1737DFBBC52D}" dt="2022-04-16T08:00:10.001" v="156" actId="20577"/>
        <pc:sldMkLst>
          <pc:docMk/>
          <pc:sldMk cId="1207142793" sldId="279"/>
        </pc:sldMkLst>
        <pc:spChg chg="mod">
          <ac:chgData name="We Volt" userId="f428b17a97640534" providerId="Windows Live" clId="Web-{581378D0-F2C8-42BB-B6EB-1737DFBBC52D}" dt="2022-04-16T08:00:10.001" v="156" actId="20577"/>
          <ac:spMkLst>
            <pc:docMk/>
            <pc:sldMk cId="1207142793" sldId="279"/>
            <ac:spMk id="2" creationId="{5AE83802-C5FE-F32A-A6EB-CC2C518BD67E}"/>
          </ac:spMkLst>
        </pc:spChg>
      </pc:sldChg>
      <pc:sldChg chg="modSp new">
        <pc:chgData name="We Volt" userId="f428b17a97640534" providerId="Windows Live" clId="Web-{581378D0-F2C8-42BB-B6EB-1737DFBBC52D}" dt="2022-04-16T08:00:23.549" v="160" actId="20577"/>
        <pc:sldMkLst>
          <pc:docMk/>
          <pc:sldMk cId="1044546480" sldId="280"/>
        </pc:sldMkLst>
        <pc:spChg chg="mod">
          <ac:chgData name="We Volt" userId="f428b17a97640534" providerId="Windows Live" clId="Web-{581378D0-F2C8-42BB-B6EB-1737DFBBC52D}" dt="2022-04-16T08:00:23.549" v="160" actId="20577"/>
          <ac:spMkLst>
            <pc:docMk/>
            <pc:sldMk cId="1044546480" sldId="280"/>
            <ac:spMk id="2" creationId="{5AD2CE0C-71B4-CB00-FFA2-A5CC088BC07D}"/>
          </ac:spMkLst>
        </pc:spChg>
      </pc:sldChg>
      <pc:sldChg chg="modSp new">
        <pc:chgData name="We Volt" userId="f428b17a97640534" providerId="Windows Live" clId="Web-{581378D0-F2C8-42BB-B6EB-1737DFBBC52D}" dt="2022-04-16T08:00:34.565" v="164" actId="20577"/>
        <pc:sldMkLst>
          <pc:docMk/>
          <pc:sldMk cId="1413207036" sldId="281"/>
        </pc:sldMkLst>
        <pc:spChg chg="mod">
          <ac:chgData name="We Volt" userId="f428b17a97640534" providerId="Windows Live" clId="Web-{581378D0-F2C8-42BB-B6EB-1737DFBBC52D}" dt="2022-04-16T08:00:34.565" v="164" actId="20577"/>
          <ac:spMkLst>
            <pc:docMk/>
            <pc:sldMk cId="1413207036" sldId="281"/>
            <ac:spMk id="2" creationId="{65421784-7CBF-EBA1-EC3F-E68FF2584B86}"/>
          </ac:spMkLst>
        </pc:spChg>
      </pc:sldChg>
      <pc:sldChg chg="modSp new">
        <pc:chgData name="We Volt" userId="f428b17a97640534" providerId="Windows Live" clId="Web-{581378D0-F2C8-42BB-B6EB-1737DFBBC52D}" dt="2022-04-16T08:00:43.425" v="168" actId="20577"/>
        <pc:sldMkLst>
          <pc:docMk/>
          <pc:sldMk cId="2830531852" sldId="282"/>
        </pc:sldMkLst>
        <pc:spChg chg="mod">
          <ac:chgData name="We Volt" userId="f428b17a97640534" providerId="Windows Live" clId="Web-{581378D0-F2C8-42BB-B6EB-1737DFBBC52D}" dt="2022-04-16T08:00:43.425" v="168" actId="20577"/>
          <ac:spMkLst>
            <pc:docMk/>
            <pc:sldMk cId="2830531852" sldId="282"/>
            <ac:spMk id="2" creationId="{A10B28F3-1B3C-466F-4BDF-032A55812FE8}"/>
          </ac:spMkLst>
        </pc:spChg>
      </pc:sldChg>
      <pc:sldChg chg="modSp new">
        <pc:chgData name="We Volt" userId="f428b17a97640534" providerId="Windows Live" clId="Web-{581378D0-F2C8-42BB-B6EB-1737DFBBC52D}" dt="2022-04-16T08:00:55.504" v="177" actId="20577"/>
        <pc:sldMkLst>
          <pc:docMk/>
          <pc:sldMk cId="521631138" sldId="283"/>
        </pc:sldMkLst>
        <pc:spChg chg="mod">
          <ac:chgData name="We Volt" userId="f428b17a97640534" providerId="Windows Live" clId="Web-{581378D0-F2C8-42BB-B6EB-1737DFBBC52D}" dt="2022-04-16T08:00:55.504" v="177" actId="20577"/>
          <ac:spMkLst>
            <pc:docMk/>
            <pc:sldMk cId="521631138" sldId="283"/>
            <ac:spMk id="2" creationId="{2ED88DBC-8BC9-7E3A-4783-C676DB342C32}"/>
          </ac:spMkLst>
        </pc:spChg>
      </pc:sldChg>
      <pc:sldChg chg="modSp new">
        <pc:chgData name="We Volt" userId="f428b17a97640534" providerId="Windows Live" clId="Web-{581378D0-F2C8-42BB-B6EB-1737DFBBC52D}" dt="2022-04-16T08:01:11.708" v="184" actId="20577"/>
        <pc:sldMkLst>
          <pc:docMk/>
          <pc:sldMk cId="276264029" sldId="284"/>
        </pc:sldMkLst>
        <pc:spChg chg="mod">
          <ac:chgData name="We Volt" userId="f428b17a97640534" providerId="Windows Live" clId="Web-{581378D0-F2C8-42BB-B6EB-1737DFBBC52D}" dt="2022-04-16T08:01:11.708" v="184" actId="20577"/>
          <ac:spMkLst>
            <pc:docMk/>
            <pc:sldMk cId="276264029" sldId="284"/>
            <ac:spMk id="2" creationId="{2972489E-59A5-73B2-03DA-B0054405CCB3}"/>
          </ac:spMkLst>
        </pc:spChg>
      </pc:sldChg>
      <pc:sldChg chg="addSp delSp modSp new modNotes">
        <pc:chgData name="We Volt" userId="f428b17a97640534" providerId="Windows Live" clId="Web-{581378D0-F2C8-42BB-B6EB-1737DFBBC52D}" dt="2022-04-16T17:23:50.012" v="3168" actId="20577"/>
        <pc:sldMkLst>
          <pc:docMk/>
          <pc:sldMk cId="4267649702" sldId="285"/>
        </pc:sldMkLst>
        <pc:spChg chg="mod">
          <ac:chgData name="We Volt" userId="f428b17a97640534" providerId="Windows Live" clId="Web-{581378D0-F2C8-42BB-B6EB-1737DFBBC52D}" dt="2022-04-16T17:23:50.012" v="3168" actId="20577"/>
          <ac:spMkLst>
            <pc:docMk/>
            <pc:sldMk cId="4267649702" sldId="285"/>
            <ac:spMk id="2" creationId="{75B5DDF8-3120-FDB5-9ACD-26EC5FA8E48E}"/>
          </ac:spMkLst>
        </pc:spChg>
        <pc:spChg chg="del mod">
          <ac:chgData name="We Volt" userId="f428b17a97640534" providerId="Windows Live" clId="Web-{581378D0-F2C8-42BB-B6EB-1737DFBBC52D}" dt="2022-04-16T14:06:08.263" v="2029"/>
          <ac:spMkLst>
            <pc:docMk/>
            <pc:sldMk cId="4267649702" sldId="285"/>
            <ac:spMk id="3" creationId="{C4EB9FEF-491A-92EC-A7DF-514CAE7BD89E}"/>
          </ac:spMkLst>
        </pc:spChg>
        <pc:spChg chg="add del mod">
          <ac:chgData name="We Volt" userId="f428b17a97640534" providerId="Windows Live" clId="Web-{581378D0-F2C8-42BB-B6EB-1737DFBBC52D}" dt="2022-04-16T14:04:59.480" v="1998"/>
          <ac:spMkLst>
            <pc:docMk/>
            <pc:sldMk cId="4267649702" sldId="285"/>
            <ac:spMk id="6" creationId="{F4BF0D29-9740-C991-2B1A-1C5572022866}"/>
          </ac:spMkLst>
        </pc:spChg>
        <pc:spChg chg="add ord">
          <ac:chgData name="We Volt" userId="f428b17a97640534" providerId="Windows Live" clId="Web-{581378D0-F2C8-42BB-B6EB-1737DFBBC52D}" dt="2022-04-16T14:05:15.512" v="2000"/>
          <ac:spMkLst>
            <pc:docMk/>
            <pc:sldMk cId="4267649702" sldId="285"/>
            <ac:spMk id="8" creationId="{52148E88-28D1-6B21-4024-B952B1A2C731}"/>
          </ac:spMkLst>
        </pc:spChg>
        <pc:spChg chg="add del mod">
          <ac:chgData name="We Volt" userId="f428b17a97640534" providerId="Windows Live" clId="Web-{581378D0-F2C8-42BB-B6EB-1737DFBBC52D}" dt="2022-04-16T14:08:47.564" v="2058"/>
          <ac:spMkLst>
            <pc:docMk/>
            <pc:sldMk cId="4267649702" sldId="285"/>
            <ac:spMk id="9" creationId="{D5C2DA04-30AB-C8AA-F6DE-E39B5082EBF1}"/>
          </ac:spMkLst>
        </pc:spChg>
        <pc:spChg chg="add del mod">
          <ac:chgData name="We Volt" userId="f428b17a97640534" providerId="Windows Live" clId="Web-{581378D0-F2C8-42BB-B6EB-1737DFBBC52D}" dt="2022-04-16T14:06:20.951" v="2031"/>
          <ac:spMkLst>
            <pc:docMk/>
            <pc:sldMk cId="4267649702" sldId="285"/>
            <ac:spMk id="11" creationId="{792AD5E7-6341-70B5-BFED-81A81DCE2547}"/>
          </ac:spMkLst>
        </pc:spChg>
        <pc:spChg chg="add del mod">
          <ac:chgData name="We Volt" userId="f428b17a97640534" providerId="Windows Live" clId="Web-{581378D0-F2C8-42BB-B6EB-1737DFBBC52D}" dt="2022-04-16T14:07:52.907" v="2057"/>
          <ac:spMkLst>
            <pc:docMk/>
            <pc:sldMk cId="4267649702" sldId="285"/>
            <ac:spMk id="12" creationId="{4B792AC4-A168-5781-FBE8-10D73A60404F}"/>
          </ac:spMkLst>
        </pc:spChg>
        <pc:spChg chg="add del">
          <ac:chgData name="We Volt" userId="f428b17a97640534" providerId="Windows Live" clId="Web-{581378D0-F2C8-42BB-B6EB-1737DFBBC52D}" dt="2022-04-16T14:07:38.375" v="2053"/>
          <ac:spMkLst>
            <pc:docMk/>
            <pc:sldMk cId="4267649702" sldId="285"/>
            <ac:spMk id="13" creationId="{545EC9AD-B6A2-D1CE-A1CF-2A3708FE9FB7}"/>
          </ac:spMkLst>
        </pc:spChg>
        <pc:spChg chg="add del mod">
          <ac:chgData name="We Volt" userId="f428b17a97640534" providerId="Windows Live" clId="Web-{581378D0-F2C8-42BB-B6EB-1737DFBBC52D}" dt="2022-04-16T14:07:49.703" v="2056"/>
          <ac:spMkLst>
            <pc:docMk/>
            <pc:sldMk cId="4267649702" sldId="285"/>
            <ac:spMk id="14" creationId="{D5BFEB79-E0D5-5513-DAF3-55920205C163}"/>
          </ac:spMkLst>
        </pc:spChg>
        <pc:spChg chg="add del mod">
          <ac:chgData name="We Volt" userId="f428b17a97640534" providerId="Windows Live" clId="Web-{581378D0-F2C8-42BB-B6EB-1737DFBBC52D}" dt="2022-04-16T14:19:45.691" v="2516"/>
          <ac:spMkLst>
            <pc:docMk/>
            <pc:sldMk cId="4267649702" sldId="285"/>
            <ac:spMk id="16" creationId="{D4D06F85-C3E7-12FE-7769-573B1CAD0EB3}"/>
          </ac:spMkLst>
        </pc:spChg>
        <pc:spChg chg="add">
          <ac:chgData name="We Volt" userId="f428b17a97640534" providerId="Windows Live" clId="Web-{581378D0-F2C8-42BB-B6EB-1737DFBBC52D}" dt="2022-04-16T14:26:18.845" v="2697"/>
          <ac:spMkLst>
            <pc:docMk/>
            <pc:sldMk cId="4267649702" sldId="285"/>
            <ac:spMk id="18" creationId="{1EDEB460-2417-C895-9A0D-F4B87F713A65}"/>
          </ac:spMkLst>
        </pc:spChg>
        <pc:picChg chg="add mod">
          <ac:chgData name="We Volt" userId="f428b17a97640534" providerId="Windows Live" clId="Web-{581378D0-F2C8-42BB-B6EB-1737DFBBC52D}" dt="2022-04-16T14:26:27.204" v="2699" actId="1076"/>
          <ac:picMkLst>
            <pc:docMk/>
            <pc:sldMk cId="4267649702" sldId="285"/>
            <ac:picMk id="4" creationId="{7C2415D3-F60F-E2B5-FD18-4CA13C7381DF}"/>
          </ac:picMkLst>
        </pc:picChg>
        <pc:picChg chg="add del mod">
          <ac:chgData name="We Volt" userId="f428b17a97640534" providerId="Windows Live" clId="Web-{581378D0-F2C8-42BB-B6EB-1737DFBBC52D}" dt="2022-04-16T14:19:36.878" v="2513"/>
          <ac:picMkLst>
            <pc:docMk/>
            <pc:sldMk cId="4267649702" sldId="285"/>
            <ac:picMk id="5" creationId="{96E1EDDF-AC21-8FD4-B7A9-650E72199CE1}"/>
          </ac:picMkLst>
        </pc:picChg>
        <pc:picChg chg="add del mod">
          <ac:chgData name="We Volt" userId="f428b17a97640534" providerId="Windows Live" clId="Web-{581378D0-F2C8-42BB-B6EB-1737DFBBC52D}" dt="2022-04-16T14:19:36.878" v="2512"/>
          <ac:picMkLst>
            <pc:docMk/>
            <pc:sldMk cId="4267649702" sldId="285"/>
            <ac:picMk id="15" creationId="{DCF8ABEC-03B2-AA3D-D826-6C1C3F1DFA18}"/>
          </ac:picMkLst>
        </pc:picChg>
      </pc:sldChg>
      <pc:sldChg chg="modSp new">
        <pc:chgData name="We Volt" userId="f428b17a97640534" providerId="Windows Live" clId="Web-{581378D0-F2C8-42BB-B6EB-1737DFBBC52D}" dt="2022-04-16T08:01:35.115" v="190" actId="20577"/>
        <pc:sldMkLst>
          <pc:docMk/>
          <pc:sldMk cId="2725358624" sldId="286"/>
        </pc:sldMkLst>
        <pc:spChg chg="mod">
          <ac:chgData name="We Volt" userId="f428b17a97640534" providerId="Windows Live" clId="Web-{581378D0-F2C8-42BB-B6EB-1737DFBBC52D}" dt="2022-04-16T08:01:35.115" v="190" actId="20577"/>
          <ac:spMkLst>
            <pc:docMk/>
            <pc:sldMk cId="2725358624" sldId="286"/>
            <ac:spMk id="2" creationId="{3A382D86-AC08-E8BD-F781-BBF1F6A9F544}"/>
          </ac:spMkLst>
        </pc:spChg>
      </pc:sldChg>
      <pc:sldChg chg="addSp delSp modSp new modNotes">
        <pc:chgData name="We Volt" userId="f428b17a97640534" providerId="Windows Live" clId="Web-{581378D0-F2C8-42BB-B6EB-1737DFBBC52D}" dt="2022-04-16T17:23:28.839" v="3167" actId="1076"/>
        <pc:sldMkLst>
          <pc:docMk/>
          <pc:sldMk cId="2616345766" sldId="287"/>
        </pc:sldMkLst>
        <pc:spChg chg="del mod">
          <ac:chgData name="We Volt" userId="f428b17a97640534" providerId="Windows Live" clId="Web-{581378D0-F2C8-42BB-B6EB-1737DFBBC52D}" dt="2022-04-16T14:19:28.612" v="2510"/>
          <ac:spMkLst>
            <pc:docMk/>
            <pc:sldMk cId="2616345766" sldId="287"/>
            <ac:spMk id="2" creationId="{E494203D-8E3C-293B-C993-8E8D4FC7B115}"/>
          </ac:spMkLst>
        </pc:spChg>
        <pc:spChg chg="del">
          <ac:chgData name="We Volt" userId="f428b17a97640534" providerId="Windows Live" clId="Web-{581378D0-F2C8-42BB-B6EB-1737DFBBC52D}" dt="2022-04-16T14:19:31.112" v="2511"/>
          <ac:spMkLst>
            <pc:docMk/>
            <pc:sldMk cId="2616345766" sldId="287"/>
            <ac:spMk id="3" creationId="{5B936FC0-16A5-99E3-0A79-1DBB06F1421A}"/>
          </ac:spMkLst>
        </pc:spChg>
        <pc:spChg chg="add mod">
          <ac:chgData name="We Volt" userId="f428b17a97640534" providerId="Windows Live" clId="Web-{581378D0-F2C8-42BB-B6EB-1737DFBBC52D}" dt="2022-04-16T17:22:42.696" v="3158" actId="1076"/>
          <ac:spMkLst>
            <pc:docMk/>
            <pc:sldMk cId="2616345766" sldId="287"/>
            <ac:spMk id="4" creationId="{8CA742FF-A9D3-F826-6B97-DD8E3F64C264}"/>
          </ac:spMkLst>
        </pc:spChg>
        <pc:spChg chg="add">
          <ac:chgData name="We Volt" userId="f428b17a97640534" providerId="Windows Live" clId="Web-{581378D0-F2C8-42BB-B6EB-1737DFBBC52D}" dt="2022-04-16T14:19:17.425" v="2501"/>
          <ac:spMkLst>
            <pc:docMk/>
            <pc:sldMk cId="2616345766" sldId="287"/>
            <ac:spMk id="5" creationId="{B48D13F5-DA32-006D-2C6A-38993EA35D59}"/>
          </ac:spMkLst>
        </pc:spChg>
        <pc:spChg chg="add mod">
          <ac:chgData name="We Volt" userId="f428b17a97640534" providerId="Windows Live" clId="Web-{581378D0-F2C8-42BB-B6EB-1737DFBBC52D}" dt="2022-04-16T17:23:13.260" v="3165" actId="20577"/>
          <ac:spMkLst>
            <pc:docMk/>
            <pc:sldMk cId="2616345766" sldId="287"/>
            <ac:spMk id="7" creationId="{7D501D02-E1D2-E4B2-972F-C4F55B1D39D1}"/>
          </ac:spMkLst>
        </pc:spChg>
        <pc:spChg chg="add mod">
          <ac:chgData name="We Volt" userId="f428b17a97640534" providerId="Windows Live" clId="Web-{581378D0-F2C8-42BB-B6EB-1737DFBBC52D}" dt="2022-04-16T17:22:51.540" v="3162" actId="20577"/>
          <ac:spMkLst>
            <pc:docMk/>
            <pc:sldMk cId="2616345766" sldId="287"/>
            <ac:spMk id="10" creationId="{EF8F361B-E266-6CE7-AD92-69D985D01189}"/>
          </ac:spMkLst>
        </pc:spChg>
        <pc:spChg chg="add del">
          <ac:chgData name="We Volt" userId="f428b17a97640534" providerId="Windows Live" clId="Web-{581378D0-F2C8-42BB-B6EB-1737DFBBC52D}" dt="2022-04-16T14:29:39.459" v="2780"/>
          <ac:spMkLst>
            <pc:docMk/>
            <pc:sldMk cId="2616345766" sldId="287"/>
            <ac:spMk id="15" creationId="{1419DC6D-DEB6-561F-0180-53E097DB33E9}"/>
          </ac:spMkLst>
        </pc:spChg>
        <pc:picChg chg="add del mod">
          <ac:chgData name="We Volt" userId="f428b17a97640534" providerId="Windows Live" clId="Web-{581378D0-F2C8-42BB-B6EB-1737DFBBC52D}" dt="2022-04-16T17:21:33.708" v="3135"/>
          <ac:picMkLst>
            <pc:docMk/>
            <pc:sldMk cId="2616345766" sldId="287"/>
            <ac:picMk id="2" creationId="{CFCFBE2A-D6EB-8261-96B9-7221E42E0B14}"/>
          </ac:picMkLst>
        </pc:picChg>
        <pc:picChg chg="add mod">
          <ac:chgData name="We Volt" userId="f428b17a97640534" providerId="Windows Live" clId="Web-{581378D0-F2C8-42BB-B6EB-1737DFBBC52D}" dt="2022-04-16T17:21:50.412" v="3140" actId="1076"/>
          <ac:picMkLst>
            <pc:docMk/>
            <pc:sldMk cId="2616345766" sldId="287"/>
            <ac:picMk id="3" creationId="{4B516EEF-4C29-59AA-DF68-08331B9635B6}"/>
          </ac:picMkLst>
        </pc:picChg>
        <pc:picChg chg="add del">
          <ac:chgData name="We Volt" userId="f428b17a97640534" providerId="Windows Live" clId="Web-{581378D0-F2C8-42BB-B6EB-1737DFBBC52D}" dt="2022-04-16T14:21:09.962" v="2571"/>
          <ac:picMkLst>
            <pc:docMk/>
            <pc:sldMk cId="2616345766" sldId="287"/>
            <ac:picMk id="9" creationId="{5DF2C3C3-B1F2-339E-E77C-3944FAF967ED}"/>
          </ac:picMkLst>
        </pc:picChg>
        <pc:picChg chg="add del mod">
          <ac:chgData name="We Volt" userId="f428b17a97640534" providerId="Windows Live" clId="Web-{581378D0-F2C8-42BB-B6EB-1737DFBBC52D}" dt="2022-04-16T17:21:25.957" v="3132"/>
          <ac:picMkLst>
            <pc:docMk/>
            <pc:sldMk cId="2616345766" sldId="287"/>
            <ac:picMk id="11" creationId="{27F700E0-F188-C091-8F66-416895F95E44}"/>
          </ac:picMkLst>
        </pc:picChg>
        <pc:picChg chg="add del">
          <ac:chgData name="We Volt" userId="f428b17a97640534" providerId="Windows Live" clId="Web-{581378D0-F2C8-42BB-B6EB-1737DFBBC52D}" dt="2022-04-16T14:26:06.235" v="2695"/>
          <ac:picMkLst>
            <pc:docMk/>
            <pc:sldMk cId="2616345766" sldId="287"/>
            <ac:picMk id="13" creationId="{D6380589-63A4-04DE-164C-1429AA046CE0}"/>
          </ac:picMkLst>
        </pc:picChg>
        <pc:picChg chg="add mod">
          <ac:chgData name="We Volt" userId="f428b17a97640534" providerId="Windows Live" clId="Web-{581378D0-F2C8-42BB-B6EB-1737DFBBC52D}" dt="2022-04-16T14:29:45.397" v="2782" actId="1076"/>
          <ac:picMkLst>
            <pc:docMk/>
            <pc:sldMk cId="2616345766" sldId="287"/>
            <ac:picMk id="16" creationId="{AA998499-ACF5-CF98-8389-FB945E6E423B}"/>
          </ac:picMkLst>
        </pc:picChg>
        <pc:picChg chg="add mod">
          <ac:chgData name="We Volt" userId="f428b17a97640534" providerId="Windows Live" clId="Web-{581378D0-F2C8-42BB-B6EB-1737DFBBC52D}" dt="2022-04-16T17:23:28.839" v="3167" actId="1076"/>
          <ac:picMkLst>
            <pc:docMk/>
            <pc:sldMk cId="2616345766" sldId="287"/>
            <ac:picMk id="17" creationId="{47455592-16EB-5999-FD13-EB134658838E}"/>
          </ac:picMkLst>
        </pc:picChg>
      </pc:sldChg>
      <pc:sldChg chg="modSp new">
        <pc:chgData name="We Volt" userId="f428b17a97640534" providerId="Windows Live" clId="Web-{581378D0-F2C8-42BB-B6EB-1737DFBBC52D}" dt="2022-04-16T08:01:53.351" v="196" actId="20577"/>
        <pc:sldMkLst>
          <pc:docMk/>
          <pc:sldMk cId="519228606" sldId="288"/>
        </pc:sldMkLst>
        <pc:spChg chg="mod">
          <ac:chgData name="We Volt" userId="f428b17a97640534" providerId="Windows Live" clId="Web-{581378D0-F2C8-42BB-B6EB-1737DFBBC52D}" dt="2022-04-16T08:01:53.351" v="196" actId="20577"/>
          <ac:spMkLst>
            <pc:docMk/>
            <pc:sldMk cId="519228606" sldId="288"/>
            <ac:spMk id="2" creationId="{73645E64-6B78-881C-0363-6F16F4F20AA1}"/>
          </ac:spMkLst>
        </pc:spChg>
      </pc:sldChg>
      <pc:sldChg chg="addSp delSp modSp new">
        <pc:chgData name="We Volt" userId="f428b17a97640534" providerId="Windows Live" clId="Web-{581378D0-F2C8-42BB-B6EB-1737DFBBC52D}" dt="2022-04-16T13:13:34.852" v="558" actId="20577"/>
        <pc:sldMkLst>
          <pc:docMk/>
          <pc:sldMk cId="528663011" sldId="289"/>
        </pc:sldMkLst>
        <pc:spChg chg="mod">
          <ac:chgData name="We Volt" userId="f428b17a97640534" providerId="Windows Live" clId="Web-{581378D0-F2C8-42BB-B6EB-1737DFBBC52D}" dt="2022-04-16T13:12:39.444" v="508" actId="20577"/>
          <ac:spMkLst>
            <pc:docMk/>
            <pc:sldMk cId="528663011" sldId="289"/>
            <ac:spMk id="2" creationId="{7ECFD93D-0F77-6DF9-9718-E4F0BA20049A}"/>
          </ac:spMkLst>
        </pc:spChg>
        <pc:spChg chg="del mod">
          <ac:chgData name="We Volt" userId="f428b17a97640534" providerId="Windows Live" clId="Web-{581378D0-F2C8-42BB-B6EB-1737DFBBC52D}" dt="2022-04-16T13:12:54.742" v="516"/>
          <ac:spMkLst>
            <pc:docMk/>
            <pc:sldMk cId="528663011" sldId="289"/>
            <ac:spMk id="3" creationId="{71A5AE11-95C4-1504-D1B0-83FB6DA8D104}"/>
          </ac:spMkLst>
        </pc:spChg>
        <pc:spChg chg="add del mod">
          <ac:chgData name="We Volt" userId="f428b17a97640534" providerId="Windows Live" clId="Web-{581378D0-F2C8-42BB-B6EB-1737DFBBC52D}" dt="2022-04-16T13:13:01.507" v="521"/>
          <ac:spMkLst>
            <pc:docMk/>
            <pc:sldMk cId="528663011" sldId="289"/>
            <ac:spMk id="5" creationId="{51AC66B6-1A0E-F22F-C9FC-16327986DEC8}"/>
          </ac:spMkLst>
        </pc:spChg>
        <pc:spChg chg="add mod">
          <ac:chgData name="We Volt" userId="f428b17a97640534" providerId="Windows Live" clId="Web-{581378D0-F2C8-42BB-B6EB-1737DFBBC52D}" dt="2022-04-16T13:13:01.507" v="521"/>
          <ac:spMkLst>
            <pc:docMk/>
            <pc:sldMk cId="528663011" sldId="289"/>
            <ac:spMk id="7" creationId="{B10EBB8F-BE63-DF1C-A215-8A24BEB90C58}"/>
          </ac:spMkLst>
        </pc:spChg>
        <pc:spChg chg="add mod">
          <ac:chgData name="We Volt" userId="f428b17a97640534" providerId="Windows Live" clId="Web-{581378D0-F2C8-42BB-B6EB-1737DFBBC52D}" dt="2022-04-16T13:13:34.852" v="558" actId="20577"/>
          <ac:spMkLst>
            <pc:docMk/>
            <pc:sldMk cId="528663011" sldId="289"/>
            <ac:spMk id="8" creationId="{46F2A17D-9527-CA6E-98A8-0C63BCDE175E}"/>
          </ac:spMkLst>
        </pc:spChg>
      </pc:sldChg>
      <pc:sldChg chg="addSp delSp modSp new del">
        <pc:chgData name="We Volt" userId="f428b17a97640534" providerId="Windows Live" clId="Web-{581378D0-F2C8-42BB-B6EB-1737DFBBC52D}" dt="2022-04-16T13:04:47.323" v="410"/>
        <pc:sldMkLst>
          <pc:docMk/>
          <pc:sldMk cId="3241534727" sldId="289"/>
        </pc:sldMkLst>
        <pc:spChg chg="add del mod">
          <ac:chgData name="We Volt" userId="f428b17a97640534" providerId="Windows Live" clId="Web-{581378D0-F2C8-42BB-B6EB-1737DFBBC52D}" dt="2022-04-16T13:04:42.901" v="409"/>
          <ac:spMkLst>
            <pc:docMk/>
            <pc:sldMk cId="3241534727" sldId="289"/>
            <ac:spMk id="2" creationId="{1AF6F5FF-9B7C-1BA7-88B8-493FA55F78F6}"/>
          </ac:spMkLst>
        </pc:spChg>
      </pc:sldChg>
      <pc:sldChg chg="addSp delSp modSp new modNotes">
        <pc:chgData name="We Volt" userId="f428b17a97640534" providerId="Windows Live" clId="Web-{581378D0-F2C8-42BB-B6EB-1737DFBBC52D}" dt="2022-04-16T17:20:19.688" v="3131" actId="20577"/>
        <pc:sldMkLst>
          <pc:docMk/>
          <pc:sldMk cId="1316598093" sldId="290"/>
        </pc:sldMkLst>
        <pc:spChg chg="add del">
          <ac:chgData name="We Volt" userId="f428b17a97640534" providerId="Windows Live" clId="Web-{581378D0-F2C8-42BB-B6EB-1737DFBBC52D}" dt="2022-04-16T17:12:52.431" v="2844"/>
          <ac:spMkLst>
            <pc:docMk/>
            <pc:sldMk cId="1316598093" sldId="290"/>
            <ac:spMk id="3" creationId="{A2E8EBD4-CD87-4E79-7DFA-B459E2F626C9}"/>
          </ac:spMkLst>
        </pc:spChg>
        <pc:spChg chg="add ord">
          <ac:chgData name="We Volt" userId="f428b17a97640534" providerId="Windows Live" clId="Web-{581378D0-F2C8-42BB-B6EB-1737DFBBC52D}" dt="2022-04-16T17:11:46.284" v="2834"/>
          <ac:spMkLst>
            <pc:docMk/>
            <pc:sldMk cId="1316598093" sldId="290"/>
            <ac:spMk id="4" creationId="{30CEE2D8-FBF8-2D38-1E11-504C6559F556}"/>
          </ac:spMkLst>
        </pc:spChg>
        <pc:spChg chg="add del">
          <ac:chgData name="We Volt" userId="f428b17a97640534" providerId="Windows Live" clId="Web-{581378D0-F2C8-42BB-B6EB-1737DFBBC52D}" dt="2022-04-16T17:12:48.025" v="2843"/>
          <ac:spMkLst>
            <pc:docMk/>
            <pc:sldMk cId="1316598093" sldId="290"/>
            <ac:spMk id="7" creationId="{2BD82F96-4A58-1711-1F0C-9C822BC7CA2D}"/>
          </ac:spMkLst>
        </pc:spChg>
        <pc:spChg chg="add mod">
          <ac:chgData name="We Volt" userId="f428b17a97640534" providerId="Windows Live" clId="Web-{581378D0-F2C8-42BB-B6EB-1737DFBBC52D}" dt="2022-04-16T17:20:19.688" v="3131" actId="20577"/>
          <ac:spMkLst>
            <pc:docMk/>
            <pc:sldMk cId="1316598093" sldId="290"/>
            <ac:spMk id="9" creationId="{95E1DE82-39E8-EAC7-6744-6DD554209767}"/>
          </ac:spMkLst>
        </pc:spChg>
        <pc:picChg chg="add mod">
          <ac:chgData name="We Volt" userId="f428b17a97640534" providerId="Windows Live" clId="Web-{581378D0-F2C8-42BB-B6EB-1737DFBBC52D}" dt="2022-04-16T17:12:45.321" v="2842" actId="1076"/>
          <ac:picMkLst>
            <pc:docMk/>
            <pc:sldMk cId="1316598093" sldId="290"/>
            <ac:picMk id="2" creationId="{11D5761C-8706-136F-8452-1F55B83005D8}"/>
          </ac:picMkLst>
        </pc:picChg>
      </pc:sldChg>
      <pc:sldChg chg="addSp delSp modSp new ord modNotes">
        <pc:chgData name="We Volt" userId="f428b17a97640534" providerId="Windows Live" clId="Web-{581378D0-F2C8-42BB-B6EB-1737DFBBC52D}" dt="2022-04-16T17:26:48.974" v="3194"/>
        <pc:sldMkLst>
          <pc:docMk/>
          <pc:sldMk cId="3827398638" sldId="291"/>
        </pc:sldMkLst>
        <pc:spChg chg="del">
          <ac:chgData name="We Volt" userId="f428b17a97640534" providerId="Windows Live" clId="Web-{581378D0-F2C8-42BB-B6EB-1737DFBBC52D}" dt="2022-04-16T17:25:32.610" v="3170"/>
          <ac:spMkLst>
            <pc:docMk/>
            <pc:sldMk cId="3827398638" sldId="291"/>
            <ac:spMk id="2" creationId="{233FCE62-CE7A-6C1C-13A7-B499D485F82B}"/>
          </ac:spMkLst>
        </pc:spChg>
        <pc:spChg chg="del">
          <ac:chgData name="We Volt" userId="f428b17a97640534" providerId="Windows Live" clId="Web-{581378D0-F2C8-42BB-B6EB-1737DFBBC52D}" dt="2022-04-16T17:25:34.564" v="3171"/>
          <ac:spMkLst>
            <pc:docMk/>
            <pc:sldMk cId="3827398638" sldId="291"/>
            <ac:spMk id="3" creationId="{7A4F5EE7-B8F2-E22F-271B-166623EC683A}"/>
          </ac:spMkLst>
        </pc:spChg>
        <pc:picChg chg="add mod">
          <ac:chgData name="We Volt" userId="f428b17a97640534" providerId="Windows Live" clId="Web-{581378D0-F2C8-42BB-B6EB-1737DFBBC52D}" dt="2022-04-16T17:25:58.706" v="3175" actId="1076"/>
          <ac:picMkLst>
            <pc:docMk/>
            <pc:sldMk cId="3827398638" sldId="291"/>
            <ac:picMk id="4" creationId="{1520C6E9-9DCB-996A-563E-6EBE5F7417DC}"/>
          </ac:picMkLst>
        </pc:picChg>
      </pc:sldChg>
      <pc:sldChg chg="addSp delSp modSp new modNotes">
        <pc:chgData name="We Volt" userId="f428b17a97640534" providerId="Windows Live" clId="Web-{581378D0-F2C8-42BB-B6EB-1737DFBBC52D}" dt="2022-04-16T17:32:40.929" v="3288"/>
        <pc:sldMkLst>
          <pc:docMk/>
          <pc:sldMk cId="1055159508" sldId="292"/>
        </pc:sldMkLst>
        <pc:spChg chg="mod">
          <ac:chgData name="We Volt" userId="f428b17a97640534" providerId="Windows Live" clId="Web-{581378D0-F2C8-42BB-B6EB-1737DFBBC52D}" dt="2022-04-16T17:32:11.209" v="3274" actId="1076"/>
          <ac:spMkLst>
            <pc:docMk/>
            <pc:sldMk cId="1055159508" sldId="292"/>
            <ac:spMk id="2" creationId="{DD1F37F2-D53B-B9AA-FFEA-FD9D991D242A}"/>
          </ac:spMkLst>
        </pc:spChg>
        <pc:spChg chg="del">
          <ac:chgData name="We Volt" userId="f428b17a97640534" providerId="Windows Live" clId="Web-{581378D0-F2C8-42BB-B6EB-1737DFBBC52D}" dt="2022-04-16T17:30:15.281" v="3264"/>
          <ac:spMkLst>
            <pc:docMk/>
            <pc:sldMk cId="1055159508" sldId="292"/>
            <ac:spMk id="3" creationId="{224F3AA9-1A0D-8851-1B44-4F4F4247D19D}"/>
          </ac:spMkLst>
        </pc:spChg>
        <pc:picChg chg="add mod">
          <ac:chgData name="We Volt" userId="f428b17a97640534" providerId="Windows Live" clId="Web-{581378D0-F2C8-42BB-B6EB-1737DFBBC52D}" dt="2022-04-16T17:32:07.537" v="3273" actId="1076"/>
          <ac:picMkLst>
            <pc:docMk/>
            <pc:sldMk cId="1055159508" sldId="292"/>
            <ac:picMk id="4" creationId="{5E5632D7-0D0D-6507-C464-64C8D3084E4F}"/>
          </ac:picMkLst>
        </pc:picChg>
      </pc:sldChg>
    </pc:docChg>
  </pc:docChgLst>
  <pc:docChgLst>
    <pc:chgData name="Paul Cadman" userId="8add684ccbd6b065" providerId="Windows Live" clId="Web-{94505450-4E30-48F5-8DED-A6A6585687CD}"/>
    <pc:docChg chg="modSld">
      <pc:chgData name="Paul Cadman" userId="8add684ccbd6b065" providerId="Windows Live" clId="Web-{94505450-4E30-48F5-8DED-A6A6585687CD}" dt="2022-04-20T08:39:50.727" v="27"/>
      <pc:docMkLst>
        <pc:docMk/>
      </pc:docMkLst>
      <pc:sldChg chg="modNotes">
        <pc:chgData name="Paul Cadman" userId="8add684ccbd6b065" providerId="Windows Live" clId="Web-{94505450-4E30-48F5-8DED-A6A6585687CD}" dt="2022-04-20T08:39:50.727" v="27"/>
        <pc:sldMkLst>
          <pc:docMk/>
          <pc:sldMk cId="2725358624" sldId="286"/>
        </pc:sldMkLst>
      </pc:sldChg>
    </pc:docChg>
  </pc:docChgLst>
  <pc:docChgLst>
    <pc:chgData name="We Volt" userId="f428b17a97640534" providerId="LiveId" clId="{1345CFA1-8FFD-D64C-8981-5BF25C69FBD4}"/>
    <pc:docChg chg="modSld">
      <pc:chgData name="We Volt" userId="f428b17a97640534" providerId="LiveId" clId="{1345CFA1-8FFD-D64C-8981-5BF25C69FBD4}" dt="2022-05-06T06:51:33.028" v="537" actId="20577"/>
      <pc:docMkLst>
        <pc:docMk/>
      </pc:docMkLst>
      <pc:sldChg chg="modNotesTx">
        <pc:chgData name="We Volt" userId="f428b17a97640534" providerId="LiveId" clId="{1345CFA1-8FFD-D64C-8981-5BF25C69FBD4}" dt="2022-04-30T08:28:26.675" v="482" actId="20577"/>
        <pc:sldMkLst>
          <pc:docMk/>
          <pc:sldMk cId="333359960" sldId="268"/>
        </pc:sldMkLst>
      </pc:sldChg>
      <pc:sldChg chg="modNotesTx">
        <pc:chgData name="We Volt" userId="f428b17a97640534" providerId="LiveId" clId="{1345CFA1-8FFD-D64C-8981-5BF25C69FBD4}" dt="2022-04-29T07:12:08.127" v="108" actId="20577"/>
        <pc:sldMkLst>
          <pc:docMk/>
          <pc:sldMk cId="1845594312" sldId="273"/>
        </pc:sldMkLst>
      </pc:sldChg>
      <pc:sldChg chg="modNotesTx">
        <pc:chgData name="We Volt" userId="f428b17a97640534" providerId="LiveId" clId="{1345CFA1-8FFD-D64C-8981-5BF25C69FBD4}" dt="2022-04-29T07:15:12.945" v="140" actId="20577"/>
        <pc:sldMkLst>
          <pc:docMk/>
          <pc:sldMk cId="1207142793" sldId="279"/>
        </pc:sldMkLst>
      </pc:sldChg>
      <pc:sldChg chg="modNotesTx">
        <pc:chgData name="We Volt" userId="f428b17a97640534" providerId="LiveId" clId="{1345CFA1-8FFD-D64C-8981-5BF25C69FBD4}" dt="2022-04-29T07:16:26.333" v="174" actId="20577"/>
        <pc:sldMkLst>
          <pc:docMk/>
          <pc:sldMk cId="1413207036" sldId="281"/>
        </pc:sldMkLst>
      </pc:sldChg>
      <pc:sldChg chg="modNotesTx">
        <pc:chgData name="We Volt" userId="f428b17a97640534" providerId="LiveId" clId="{1345CFA1-8FFD-D64C-8981-5BF25C69FBD4}" dt="2022-04-29T07:22:22.533" v="478" actId="20577"/>
        <pc:sldMkLst>
          <pc:docMk/>
          <pc:sldMk cId="4267649702" sldId="285"/>
        </pc:sldMkLst>
      </pc:sldChg>
      <pc:sldChg chg="modNotesTx">
        <pc:chgData name="We Volt" userId="f428b17a97640534" providerId="LiveId" clId="{1345CFA1-8FFD-D64C-8981-5BF25C69FBD4}" dt="2022-04-30T08:33:16.444" v="523" actId="20577"/>
        <pc:sldMkLst>
          <pc:docMk/>
          <pc:sldMk cId="498192684" sldId="294"/>
        </pc:sldMkLst>
      </pc:sldChg>
      <pc:sldChg chg="modNotesTx">
        <pc:chgData name="We Volt" userId="f428b17a97640534" providerId="LiveId" clId="{1345CFA1-8FFD-D64C-8981-5BF25C69FBD4}" dt="2022-05-06T06:51:33.028" v="537" actId="20577"/>
        <pc:sldMkLst>
          <pc:docMk/>
          <pc:sldMk cId="2683921626" sldId="296"/>
        </pc:sldMkLst>
      </pc:sldChg>
      <pc:sldChg chg="modNotesTx">
        <pc:chgData name="We Volt" userId="f428b17a97640534" providerId="LiveId" clId="{1345CFA1-8FFD-D64C-8981-5BF25C69FBD4}" dt="2022-04-29T07:09:53.539" v="27" actId="20577"/>
        <pc:sldMkLst>
          <pc:docMk/>
          <pc:sldMk cId="224372509" sldId="297"/>
        </pc:sldMkLst>
      </pc:sldChg>
    </pc:docChg>
  </pc:docChgLst>
  <pc:docChgLst>
    <pc:chgData name="We Volt" userId="f428b17a97640534" providerId="Windows Live" clId="Web-{7EB7AFAE-C804-45EE-97FC-178F274DEFEB}"/>
    <pc:docChg chg="addSld modSld sldOrd">
      <pc:chgData name="We Volt" userId="f428b17a97640534" providerId="Windows Live" clId="Web-{7EB7AFAE-C804-45EE-97FC-178F274DEFEB}" dt="2022-04-26T17:08:27.244" v="241"/>
      <pc:docMkLst>
        <pc:docMk/>
      </pc:docMkLst>
      <pc:sldChg chg="modNotes">
        <pc:chgData name="We Volt" userId="f428b17a97640534" providerId="Windows Live" clId="Web-{7EB7AFAE-C804-45EE-97FC-178F274DEFEB}" dt="2022-04-26T16:47:53.348" v="28"/>
        <pc:sldMkLst>
          <pc:docMk/>
          <pc:sldMk cId="189768654" sldId="266"/>
        </pc:sldMkLst>
      </pc:sldChg>
      <pc:sldChg chg="modNotes">
        <pc:chgData name="We Volt" userId="f428b17a97640534" providerId="Windows Live" clId="Web-{7EB7AFAE-C804-45EE-97FC-178F274DEFEB}" dt="2022-04-26T16:53:11.998" v="59"/>
        <pc:sldMkLst>
          <pc:docMk/>
          <pc:sldMk cId="1845594312" sldId="273"/>
        </pc:sldMkLst>
      </pc:sldChg>
      <pc:sldChg chg="modNotes">
        <pc:chgData name="We Volt" userId="f428b17a97640534" providerId="Windows Live" clId="Web-{7EB7AFAE-C804-45EE-97FC-178F274DEFEB}" dt="2022-04-26T16:48:31.099" v="33"/>
        <pc:sldMkLst>
          <pc:docMk/>
          <pc:sldMk cId="3962312176" sldId="275"/>
        </pc:sldMkLst>
      </pc:sldChg>
      <pc:sldChg chg="modNotes">
        <pc:chgData name="We Volt" userId="f428b17a97640534" providerId="Windows Live" clId="Web-{7EB7AFAE-C804-45EE-97FC-178F274DEFEB}" dt="2022-04-26T16:47:36.144" v="5"/>
        <pc:sldMkLst>
          <pc:docMk/>
          <pc:sldMk cId="1850750321" sldId="276"/>
        </pc:sldMkLst>
      </pc:sldChg>
      <pc:sldChg chg="modNotes">
        <pc:chgData name="We Volt" userId="f428b17a97640534" providerId="Windows Live" clId="Web-{7EB7AFAE-C804-45EE-97FC-178F274DEFEB}" dt="2022-04-26T16:54:00.015" v="65"/>
        <pc:sldMkLst>
          <pc:docMk/>
          <pc:sldMk cId="1382431864" sldId="278"/>
        </pc:sldMkLst>
      </pc:sldChg>
      <pc:sldChg chg="modNotes">
        <pc:chgData name="We Volt" userId="f428b17a97640534" providerId="Windows Live" clId="Web-{7EB7AFAE-C804-45EE-97FC-178F274DEFEB}" dt="2022-04-26T16:54:19" v="67"/>
        <pc:sldMkLst>
          <pc:docMk/>
          <pc:sldMk cId="1207142793" sldId="279"/>
        </pc:sldMkLst>
      </pc:sldChg>
      <pc:sldChg chg="modNotes">
        <pc:chgData name="We Volt" userId="f428b17a97640534" providerId="Windows Live" clId="Web-{7EB7AFAE-C804-45EE-97FC-178F274DEFEB}" dt="2022-04-26T16:55:15.017" v="85"/>
        <pc:sldMkLst>
          <pc:docMk/>
          <pc:sldMk cId="1413207036" sldId="281"/>
        </pc:sldMkLst>
      </pc:sldChg>
      <pc:sldChg chg="modNotes">
        <pc:chgData name="We Volt" userId="f428b17a97640534" providerId="Windows Live" clId="Web-{7EB7AFAE-C804-45EE-97FC-178F274DEFEB}" dt="2022-04-26T16:58:20.820" v="199"/>
        <pc:sldMkLst>
          <pc:docMk/>
          <pc:sldMk cId="521631138" sldId="283"/>
        </pc:sldMkLst>
      </pc:sldChg>
      <pc:sldChg chg="modNotes">
        <pc:chgData name="We Volt" userId="f428b17a97640534" providerId="Windows Live" clId="Web-{7EB7AFAE-C804-45EE-97FC-178F274DEFEB}" dt="2022-04-26T17:07:42.821" v="237"/>
        <pc:sldMkLst>
          <pc:docMk/>
          <pc:sldMk cId="2725358624" sldId="286"/>
        </pc:sldMkLst>
      </pc:sldChg>
      <pc:sldChg chg="modSp modNotes">
        <pc:chgData name="We Volt" userId="f428b17a97640534" providerId="Windows Live" clId="Web-{7EB7AFAE-C804-45EE-97FC-178F274DEFEB}" dt="2022-04-26T17:07:29.321" v="206"/>
        <pc:sldMkLst>
          <pc:docMk/>
          <pc:sldMk cId="2616345766" sldId="287"/>
        </pc:sldMkLst>
        <pc:spChg chg="mod">
          <ac:chgData name="We Volt" userId="f428b17a97640534" providerId="Windows Live" clId="Web-{7EB7AFAE-C804-45EE-97FC-178F274DEFEB}" dt="2022-04-26T17:06:50.366" v="204" actId="14100"/>
          <ac:spMkLst>
            <pc:docMk/>
            <pc:sldMk cId="2616345766" sldId="287"/>
            <ac:spMk id="7" creationId="{7D501D02-E1D2-E4B2-972F-C4F55B1D39D1}"/>
          </ac:spMkLst>
        </pc:spChg>
      </pc:sldChg>
      <pc:sldChg chg="modNotes">
        <pc:chgData name="We Volt" userId="f428b17a97640534" providerId="Windows Live" clId="Web-{7EB7AFAE-C804-45EE-97FC-178F274DEFEB}" dt="2022-04-26T17:08:27.244" v="241"/>
        <pc:sldMkLst>
          <pc:docMk/>
          <pc:sldMk cId="2683921626" sldId="296"/>
        </pc:sldMkLst>
      </pc:sldChg>
      <pc:sldChg chg="addSp delSp modSp new ord modNotes">
        <pc:chgData name="We Volt" userId="f428b17a97640534" providerId="Windows Live" clId="Web-{7EB7AFAE-C804-45EE-97FC-178F274DEFEB}" dt="2022-04-26T16:51:32.729" v="45"/>
        <pc:sldMkLst>
          <pc:docMk/>
          <pc:sldMk cId="224372509" sldId="297"/>
        </pc:sldMkLst>
        <pc:spChg chg="add del mod">
          <ac:chgData name="We Volt" userId="f428b17a97640534" providerId="Windows Live" clId="Web-{7EB7AFAE-C804-45EE-97FC-178F274DEFEB}" dt="2022-04-26T16:49:50.929" v="37"/>
          <ac:spMkLst>
            <pc:docMk/>
            <pc:sldMk cId="224372509" sldId="297"/>
            <ac:spMk id="2" creationId="{477FD7C4-97F0-199C-2AB0-D107B090B289}"/>
          </ac:spMkLst>
        </pc:spChg>
        <pc:spChg chg="add mod">
          <ac:chgData name="We Volt" userId="f428b17a97640534" providerId="Windows Live" clId="Web-{7EB7AFAE-C804-45EE-97FC-178F274DEFEB}" dt="2022-04-26T16:51:01.135" v="40" actId="20577"/>
          <ac:spMkLst>
            <pc:docMk/>
            <pc:sldMk cId="224372509" sldId="297"/>
            <ac:spMk id="5" creationId="{E09BEC86-5715-80AD-525A-D0950E786E66}"/>
          </ac:spMkLst>
        </pc:spChg>
        <pc:picChg chg="add mod">
          <ac:chgData name="We Volt" userId="f428b17a97640534" providerId="Windows Live" clId="Web-{7EB7AFAE-C804-45EE-97FC-178F274DEFEB}" dt="2022-04-26T16:51:08.025" v="43" actId="1076"/>
          <ac:picMkLst>
            <pc:docMk/>
            <pc:sldMk cId="224372509" sldId="297"/>
            <ac:picMk id="3" creationId="{CDCB03D0-58F9-3A07-43EC-C8E10C8F4FA4}"/>
          </ac:picMkLst>
        </pc:picChg>
      </pc:sldChg>
    </pc:docChg>
  </pc:docChgLst>
  <pc:docChgLst>
    <pc:chgData name="We Volt" userId="f428b17a97640534" providerId="Windows Live" clId="Web-{457C1CBF-6085-4E91-909B-0A0BA431F443}"/>
    <pc:docChg chg="modSld">
      <pc:chgData name="We Volt" userId="f428b17a97640534" providerId="Windows Live" clId="Web-{457C1CBF-6085-4E91-909B-0A0BA431F443}" dt="2022-04-27T07:45:00.736" v="412"/>
      <pc:docMkLst>
        <pc:docMk/>
      </pc:docMkLst>
      <pc:sldChg chg="modNotes">
        <pc:chgData name="We Volt" userId="f428b17a97640534" providerId="Windows Live" clId="Web-{457C1CBF-6085-4E91-909B-0A0BA431F443}" dt="2022-04-27T07:45:00.736" v="412"/>
        <pc:sldMkLst>
          <pc:docMk/>
          <pc:sldMk cId="0" sldId="265"/>
        </pc:sldMkLst>
      </pc:sldChg>
      <pc:sldChg chg="modNotes">
        <pc:chgData name="We Volt" userId="f428b17a97640534" providerId="Windows Live" clId="Web-{457C1CBF-6085-4E91-909B-0A0BA431F443}" dt="2022-04-27T07:26:59.096" v="27"/>
        <pc:sldMkLst>
          <pc:docMk/>
          <pc:sldMk cId="4019616995" sldId="271"/>
        </pc:sldMkLst>
      </pc:sldChg>
      <pc:sldChg chg="modNotes">
        <pc:chgData name="We Volt" userId="f428b17a97640534" providerId="Windows Live" clId="Web-{457C1CBF-6085-4E91-909B-0A0BA431F443}" dt="2022-04-27T07:31:39.503" v="126"/>
        <pc:sldMkLst>
          <pc:docMk/>
          <pc:sldMk cId="1845594312" sldId="273"/>
        </pc:sldMkLst>
      </pc:sldChg>
      <pc:sldChg chg="modNotes">
        <pc:chgData name="We Volt" userId="f428b17a97640534" providerId="Windows Live" clId="Web-{457C1CBF-6085-4E91-909B-0A0BA431F443}" dt="2022-04-27T07:33:39.447" v="214"/>
        <pc:sldMkLst>
          <pc:docMk/>
          <pc:sldMk cId="1059097031" sldId="274"/>
        </pc:sldMkLst>
      </pc:sldChg>
      <pc:sldChg chg="modNotes">
        <pc:chgData name="We Volt" userId="f428b17a97640534" providerId="Windows Live" clId="Web-{457C1CBF-6085-4E91-909B-0A0BA431F443}" dt="2022-04-27T07:29:03.947" v="51"/>
        <pc:sldMkLst>
          <pc:docMk/>
          <pc:sldMk cId="1850750321" sldId="276"/>
        </pc:sldMkLst>
      </pc:sldChg>
      <pc:sldChg chg="modNotes">
        <pc:chgData name="We Volt" userId="f428b17a97640534" providerId="Windows Live" clId="Web-{457C1CBF-6085-4E91-909B-0A0BA431F443}" dt="2022-04-27T07:35:15.156" v="218"/>
        <pc:sldMkLst>
          <pc:docMk/>
          <pc:sldMk cId="3279579904" sldId="277"/>
        </pc:sldMkLst>
      </pc:sldChg>
      <pc:sldChg chg="modNotes">
        <pc:chgData name="We Volt" userId="f428b17a97640534" providerId="Windows Live" clId="Web-{457C1CBF-6085-4E91-909B-0A0BA431F443}" dt="2022-04-27T07:35:34.813" v="227"/>
        <pc:sldMkLst>
          <pc:docMk/>
          <pc:sldMk cId="1382431864" sldId="278"/>
        </pc:sldMkLst>
      </pc:sldChg>
      <pc:sldChg chg="modNotes">
        <pc:chgData name="We Volt" userId="f428b17a97640534" providerId="Windows Live" clId="Web-{457C1CBF-6085-4E91-909B-0A0BA431F443}" dt="2022-04-27T07:37:34.289" v="344"/>
        <pc:sldMkLst>
          <pc:docMk/>
          <pc:sldMk cId="1207142793" sldId="279"/>
        </pc:sldMkLst>
      </pc:sldChg>
      <pc:sldChg chg="modNotes">
        <pc:chgData name="We Volt" userId="f428b17a97640534" providerId="Windows Live" clId="Web-{457C1CBF-6085-4E91-909B-0A0BA431F443}" dt="2022-04-27T07:37:40.930" v="347"/>
        <pc:sldMkLst>
          <pc:docMk/>
          <pc:sldMk cId="1044546480" sldId="280"/>
        </pc:sldMkLst>
      </pc:sldChg>
      <pc:sldChg chg="modNotes">
        <pc:chgData name="We Volt" userId="f428b17a97640534" providerId="Windows Live" clId="Web-{457C1CBF-6085-4E91-909B-0A0BA431F443}" dt="2022-04-27T07:38:35.683" v="355"/>
        <pc:sldMkLst>
          <pc:docMk/>
          <pc:sldMk cId="1413207036" sldId="281"/>
        </pc:sldMkLst>
      </pc:sldChg>
      <pc:sldChg chg="modNotes">
        <pc:chgData name="We Volt" userId="f428b17a97640534" providerId="Windows Live" clId="Web-{457C1CBF-6085-4E91-909B-0A0BA431F443}" dt="2022-04-27T07:41:44.538" v="389"/>
        <pc:sldMkLst>
          <pc:docMk/>
          <pc:sldMk cId="521631138" sldId="283"/>
        </pc:sldMkLst>
      </pc:sldChg>
      <pc:sldChg chg="modNotes">
        <pc:chgData name="We Volt" userId="f428b17a97640534" providerId="Windows Live" clId="Web-{457C1CBF-6085-4E91-909B-0A0BA431F443}" dt="2022-04-27T07:42:46.135" v="394"/>
        <pc:sldMkLst>
          <pc:docMk/>
          <pc:sldMk cId="4267649702" sldId="285"/>
        </pc:sldMkLst>
      </pc:sldChg>
      <pc:sldChg chg="modNotes">
        <pc:chgData name="We Volt" userId="f428b17a97640534" providerId="Windows Live" clId="Web-{457C1CBF-6085-4E91-909B-0A0BA431F443}" dt="2022-04-27T07:43:53.420" v="397"/>
        <pc:sldMkLst>
          <pc:docMk/>
          <pc:sldMk cId="2616345766" sldId="287"/>
        </pc:sldMkLst>
      </pc:sldChg>
      <pc:sldChg chg="modNotes">
        <pc:chgData name="We Volt" userId="f428b17a97640534" providerId="Windows Live" clId="Web-{457C1CBF-6085-4E91-909B-0A0BA431F443}" dt="2022-04-27T07:35:44.501" v="237"/>
        <pc:sldMkLst>
          <pc:docMk/>
          <pc:sldMk cId="2735196370" sldId="293"/>
        </pc:sldMkLst>
      </pc:sldChg>
      <pc:sldChg chg="modNotes">
        <pc:chgData name="We Volt" userId="f428b17a97640534" providerId="Windows Live" clId="Web-{457C1CBF-6085-4E91-909B-0A0BA431F443}" dt="2022-04-27T07:44:45.923" v="405"/>
        <pc:sldMkLst>
          <pc:docMk/>
          <pc:sldMk cId="2683921626" sldId="296"/>
        </pc:sldMkLst>
      </pc:sldChg>
      <pc:sldChg chg="modSp">
        <pc:chgData name="We Volt" userId="f428b17a97640534" providerId="Windows Live" clId="Web-{457C1CBF-6085-4E91-909B-0A0BA431F443}" dt="2022-04-27T07:29:21.886" v="56" actId="20577"/>
        <pc:sldMkLst>
          <pc:docMk/>
          <pc:sldMk cId="224372509" sldId="297"/>
        </pc:sldMkLst>
        <pc:spChg chg="mod">
          <ac:chgData name="We Volt" userId="f428b17a97640534" providerId="Windows Live" clId="Web-{457C1CBF-6085-4E91-909B-0A0BA431F443}" dt="2022-04-27T07:29:21.886" v="56" actId="20577"/>
          <ac:spMkLst>
            <pc:docMk/>
            <pc:sldMk cId="224372509" sldId="297"/>
            <ac:spMk id="5" creationId="{E09BEC86-5715-80AD-525A-D0950E786E66}"/>
          </ac:spMkLst>
        </pc:spChg>
      </pc:sldChg>
    </pc:docChg>
  </pc:docChgLst>
  <pc:docChgLst>
    <pc:chgData name="We Volt" userId="f428b17a97640534" providerId="Windows Live" clId="Web-{CA3D78C6-1C8F-4810-9F1D-384387C23EE8}"/>
    <pc:docChg chg="addSld modSld">
      <pc:chgData name="We Volt" userId="f428b17a97640534" providerId="Windows Live" clId="Web-{CA3D78C6-1C8F-4810-9F1D-384387C23EE8}" dt="2022-05-06T09:17:38.204" v="67" actId="1076"/>
      <pc:docMkLst>
        <pc:docMk/>
      </pc:docMkLst>
      <pc:sldChg chg="addSp modSp">
        <pc:chgData name="We Volt" userId="f428b17a97640534" providerId="Windows Live" clId="Web-{CA3D78C6-1C8F-4810-9F1D-384387C23EE8}" dt="2022-05-06T09:04:07.685" v="22" actId="20577"/>
        <pc:sldMkLst>
          <pc:docMk/>
          <pc:sldMk cId="0" sldId="265"/>
        </pc:sldMkLst>
        <pc:spChg chg="mod">
          <ac:chgData name="We Volt" userId="f428b17a97640534" providerId="Windows Live" clId="Web-{CA3D78C6-1C8F-4810-9F1D-384387C23EE8}" dt="2022-05-06T08:03:29.448" v="10" actId="1076"/>
          <ac:spMkLst>
            <pc:docMk/>
            <pc:sldMk cId="0" sldId="265"/>
            <ac:spMk id="10" creationId="{979570FE-6264-E510-F0CE-E9AB54B77A06}"/>
          </ac:spMkLst>
        </pc:spChg>
        <pc:spChg chg="mod">
          <ac:chgData name="We Volt" userId="f428b17a97640534" providerId="Windows Live" clId="Web-{CA3D78C6-1C8F-4810-9F1D-384387C23EE8}" dt="2022-05-06T08:03:29.463" v="11" actId="1076"/>
          <ac:spMkLst>
            <pc:docMk/>
            <pc:sldMk cId="0" sldId="265"/>
            <ac:spMk id="11" creationId="{3FAF1F2B-7FFE-E71F-8F4D-54D4DC1927C2}"/>
          </ac:spMkLst>
        </pc:spChg>
        <pc:spChg chg="add mod">
          <ac:chgData name="We Volt" userId="f428b17a97640534" providerId="Windows Live" clId="Web-{CA3D78C6-1C8F-4810-9F1D-384387C23EE8}" dt="2022-05-06T09:04:07.685" v="22" actId="20577"/>
          <ac:spMkLst>
            <pc:docMk/>
            <pc:sldMk cId="0" sldId="265"/>
            <ac:spMk id="12" creationId="{BF0ADC3F-0E2F-A4FA-C241-57FF99137B92}"/>
          </ac:spMkLst>
        </pc:spChg>
        <pc:spChg chg="mod">
          <ac:chgData name="We Volt" userId="f428b17a97640534" providerId="Windows Live" clId="Web-{CA3D78C6-1C8F-4810-9F1D-384387C23EE8}" dt="2022-05-06T08:03:13.213" v="4" actId="1076"/>
          <ac:spMkLst>
            <pc:docMk/>
            <pc:sldMk cId="0" sldId="265"/>
            <ac:spMk id="19457" creationId="{52CA482F-9FE6-78EA-4CFA-2014254BCAE4}"/>
          </ac:spMkLst>
        </pc:spChg>
        <pc:picChg chg="mod">
          <ac:chgData name="We Volt" userId="f428b17a97640534" providerId="Windows Live" clId="Web-{CA3D78C6-1C8F-4810-9F1D-384387C23EE8}" dt="2022-05-06T08:03:29.432" v="8" actId="1076"/>
          <ac:picMkLst>
            <pc:docMk/>
            <pc:sldMk cId="0" sldId="265"/>
            <ac:picMk id="5" creationId="{C04A4565-5CA2-1080-0441-3FF29F561B0E}"/>
          </ac:picMkLst>
        </pc:picChg>
        <pc:picChg chg="add mod">
          <ac:chgData name="We Volt" userId="f428b17a97640534" providerId="Windows Live" clId="Web-{CA3D78C6-1C8F-4810-9F1D-384387C23EE8}" dt="2022-05-06T08:03:30.464" v="12" actId="1076"/>
          <ac:picMkLst>
            <pc:docMk/>
            <pc:sldMk cId="0" sldId="265"/>
            <ac:picMk id="7" creationId="{9BFE77CC-2383-649D-FD55-D5C8CD9E408C}"/>
          </ac:picMkLst>
        </pc:picChg>
        <pc:picChg chg="mod">
          <ac:chgData name="We Volt" userId="f428b17a97640534" providerId="Windows Live" clId="Web-{CA3D78C6-1C8F-4810-9F1D-384387C23EE8}" dt="2022-05-06T08:03:29.448" v="9" actId="1076"/>
          <ac:picMkLst>
            <pc:docMk/>
            <pc:sldMk cId="0" sldId="265"/>
            <ac:picMk id="8" creationId="{2BDECCB0-DE09-E0CD-B961-9B18219E4B10}"/>
          </ac:picMkLst>
        </pc:picChg>
      </pc:sldChg>
      <pc:sldChg chg="addSp delSp modSp add replId modNotes">
        <pc:chgData name="We Volt" userId="f428b17a97640534" providerId="Windows Live" clId="Web-{CA3D78C6-1C8F-4810-9F1D-384387C23EE8}" dt="2022-05-06T09:10:00.865" v="37" actId="1076"/>
        <pc:sldMkLst>
          <pc:docMk/>
          <pc:sldMk cId="3765509523" sldId="301"/>
        </pc:sldMkLst>
        <pc:spChg chg="add del mod">
          <ac:chgData name="We Volt" userId="f428b17a97640534" providerId="Windows Live" clId="Web-{CA3D78C6-1C8F-4810-9F1D-384387C23EE8}" dt="2022-05-06T09:09:06.473" v="28"/>
          <ac:spMkLst>
            <pc:docMk/>
            <pc:sldMk cId="3765509523" sldId="301"/>
            <ac:spMk id="5" creationId="{211780B8-B7BA-1968-E27E-C857051084A5}"/>
          </ac:spMkLst>
        </pc:spChg>
        <pc:picChg chg="del">
          <ac:chgData name="We Volt" userId="f428b17a97640534" providerId="Windows Live" clId="Web-{CA3D78C6-1C8F-4810-9F1D-384387C23EE8}" dt="2022-05-06T09:09:03.192" v="24"/>
          <ac:picMkLst>
            <pc:docMk/>
            <pc:sldMk cId="3765509523" sldId="301"/>
            <ac:picMk id="2" creationId="{4E0BB720-A6EA-3E16-0B63-BC2BD0AC1B84}"/>
          </ac:picMkLst>
        </pc:picChg>
        <pc:picChg chg="del">
          <ac:chgData name="We Volt" userId="f428b17a97640534" providerId="Windows Live" clId="Web-{CA3D78C6-1C8F-4810-9F1D-384387C23EE8}" dt="2022-05-06T09:09:03.598" v="25"/>
          <ac:picMkLst>
            <pc:docMk/>
            <pc:sldMk cId="3765509523" sldId="301"/>
            <ac:picMk id="4" creationId="{1520C6E9-9DCB-996A-563E-6EBE5F7417DC}"/>
          </ac:picMkLst>
        </pc:picChg>
        <pc:picChg chg="add mod">
          <ac:chgData name="We Volt" userId="f428b17a97640534" providerId="Windows Live" clId="Web-{CA3D78C6-1C8F-4810-9F1D-384387C23EE8}" dt="2022-05-06T09:10:00.865" v="37" actId="1076"/>
          <ac:picMkLst>
            <pc:docMk/>
            <pc:sldMk cId="3765509523" sldId="301"/>
            <ac:picMk id="6" creationId="{56CAACA2-31EB-80B4-C75D-A553AD055488}"/>
          </ac:picMkLst>
        </pc:picChg>
      </pc:sldChg>
      <pc:sldChg chg="addSp delSp modSp add replId modNotes">
        <pc:chgData name="We Volt" userId="f428b17a97640534" providerId="Windows Live" clId="Web-{CA3D78C6-1C8F-4810-9F1D-384387C23EE8}" dt="2022-05-06T09:17:38.204" v="67" actId="1076"/>
        <pc:sldMkLst>
          <pc:docMk/>
          <pc:sldMk cId="3152509144" sldId="302"/>
        </pc:sldMkLst>
        <pc:spChg chg="add mod">
          <ac:chgData name="We Volt" userId="f428b17a97640534" providerId="Windows Live" clId="Web-{CA3D78C6-1C8F-4810-9F1D-384387C23EE8}" dt="2022-05-06T09:17:38.204" v="67" actId="1076"/>
          <ac:spMkLst>
            <pc:docMk/>
            <pc:sldMk cId="3152509144" sldId="302"/>
            <ac:spMk id="4" creationId="{AD1BE81A-70A5-8EFC-ABCD-13E38F04E98B}"/>
          </ac:spMkLst>
        </pc:spChg>
        <pc:picChg chg="add del mod">
          <ac:chgData name="We Volt" userId="f428b17a97640534" providerId="Windows Live" clId="Web-{CA3D78C6-1C8F-4810-9F1D-384387C23EE8}" dt="2022-05-06T09:14:33.371" v="44"/>
          <ac:picMkLst>
            <pc:docMk/>
            <pc:sldMk cId="3152509144" sldId="302"/>
            <ac:picMk id="2" creationId="{8820116E-CD0D-C606-CE6D-B237EEC873B9}"/>
          </ac:picMkLst>
        </pc:picChg>
        <pc:picChg chg="add mod">
          <ac:chgData name="We Volt" userId="f428b17a97640534" providerId="Windows Live" clId="Web-{CA3D78C6-1C8F-4810-9F1D-384387C23EE8}" dt="2022-05-06T09:16:08.952" v="66" actId="1076"/>
          <ac:picMkLst>
            <pc:docMk/>
            <pc:sldMk cId="3152509144" sldId="302"/>
            <ac:picMk id="5" creationId="{9E23DC3E-1CC6-A5F9-181F-E0EE581E8A2B}"/>
          </ac:picMkLst>
        </pc:picChg>
        <pc:picChg chg="del">
          <ac:chgData name="We Volt" userId="f428b17a97640534" providerId="Windows Live" clId="Web-{CA3D78C6-1C8F-4810-9F1D-384387C23EE8}" dt="2022-05-06T09:12:23.165" v="39"/>
          <ac:picMkLst>
            <pc:docMk/>
            <pc:sldMk cId="3152509144" sldId="302"/>
            <ac:picMk id="6" creationId="{56CAACA2-31EB-80B4-C75D-A553AD055488}"/>
          </ac:picMkLst>
        </pc:picChg>
      </pc:sldChg>
    </pc:docChg>
  </pc:docChgLst>
  <pc:docChgLst>
    <pc:chgData name="We Volt" userId="f428b17a97640534" providerId="Windows Live" clId="Web-{77815523-8D5B-4949-8AC3-8F7471B49489}"/>
    <pc:docChg chg="modSld">
      <pc:chgData name="We Volt" userId="f428b17a97640534" providerId="Windows Live" clId="Web-{77815523-8D5B-4949-8AC3-8F7471B49489}" dt="2022-05-08T10:53:50.377" v="537"/>
      <pc:docMkLst>
        <pc:docMk/>
      </pc:docMkLst>
      <pc:sldChg chg="addSp modSp addAnim modAnim modNotes">
        <pc:chgData name="We Volt" userId="f428b17a97640534" providerId="Windows Live" clId="Web-{77815523-8D5B-4949-8AC3-8F7471B49489}" dt="2022-05-08T10:53:50.377" v="537"/>
        <pc:sldMkLst>
          <pc:docMk/>
          <pc:sldMk cId="0" sldId="265"/>
        </pc:sldMkLst>
        <pc:spChg chg="mod">
          <ac:chgData name="We Volt" userId="f428b17a97640534" providerId="Windows Live" clId="Web-{77815523-8D5B-4949-8AC3-8F7471B49489}" dt="2022-05-08T10:36:47.958" v="390" actId="1076"/>
          <ac:spMkLst>
            <pc:docMk/>
            <pc:sldMk cId="0" sldId="265"/>
            <ac:spMk id="2" creationId="{B3F3089B-AA41-21E8-0737-830273C994DE}"/>
          </ac:spMkLst>
        </pc:spChg>
        <pc:spChg chg="mod">
          <ac:chgData name="We Volt" userId="f428b17a97640534" providerId="Windows Live" clId="Web-{77815523-8D5B-4949-8AC3-8F7471B49489}" dt="2022-05-08T10:44:10.516" v="470" actId="1076"/>
          <ac:spMkLst>
            <pc:docMk/>
            <pc:sldMk cId="0" sldId="265"/>
            <ac:spMk id="4" creationId="{18A1C514-C82B-1CB5-AA91-D40F8432F1D4}"/>
          </ac:spMkLst>
        </pc:spChg>
        <pc:spChg chg="mod">
          <ac:chgData name="We Volt" userId="f428b17a97640534" providerId="Windows Live" clId="Web-{77815523-8D5B-4949-8AC3-8F7471B49489}" dt="2022-05-08T10:44:10.531" v="472" actId="1076"/>
          <ac:spMkLst>
            <pc:docMk/>
            <pc:sldMk cId="0" sldId="265"/>
            <ac:spMk id="9" creationId="{90068081-6763-427D-7453-7A6B9A501AA7}"/>
          </ac:spMkLst>
        </pc:spChg>
        <pc:spChg chg="mod">
          <ac:chgData name="We Volt" userId="f428b17a97640534" providerId="Windows Live" clId="Web-{77815523-8D5B-4949-8AC3-8F7471B49489}" dt="2022-05-08T10:36:47.911" v="385" actId="1076"/>
          <ac:spMkLst>
            <pc:docMk/>
            <pc:sldMk cId="0" sldId="265"/>
            <ac:spMk id="10" creationId="{979570FE-6264-E510-F0CE-E9AB54B77A06}"/>
          </ac:spMkLst>
        </pc:spChg>
        <pc:spChg chg="mod">
          <ac:chgData name="We Volt" userId="f428b17a97640534" providerId="Windows Live" clId="Web-{77815523-8D5B-4949-8AC3-8F7471B49489}" dt="2022-05-08T10:36:47.927" v="386" actId="1076"/>
          <ac:spMkLst>
            <pc:docMk/>
            <pc:sldMk cId="0" sldId="265"/>
            <ac:spMk id="11" creationId="{3FAF1F2B-7FFE-E71F-8F4D-54D4DC1927C2}"/>
          </ac:spMkLst>
        </pc:spChg>
        <pc:spChg chg="mod">
          <ac:chgData name="We Volt" userId="f428b17a97640534" providerId="Windows Live" clId="Web-{77815523-8D5B-4949-8AC3-8F7471B49489}" dt="2022-05-08T10:44:39.736" v="474" actId="1076"/>
          <ac:spMkLst>
            <pc:docMk/>
            <pc:sldMk cId="0" sldId="265"/>
            <ac:spMk id="12" creationId="{BF0ADC3F-0E2F-A4FA-C241-57FF99137B92}"/>
          </ac:spMkLst>
        </pc:spChg>
        <pc:spChg chg="add">
          <ac:chgData name="We Volt" userId="f428b17a97640534" providerId="Windows Live" clId="Web-{77815523-8D5B-4949-8AC3-8F7471B49489}" dt="2022-05-08T10:34:56.811" v="364"/>
          <ac:spMkLst>
            <pc:docMk/>
            <pc:sldMk cId="0" sldId="265"/>
            <ac:spMk id="13" creationId="{E6ACFEF8-9B64-ABE6-84E1-8FCF1E3A5F1F}"/>
          </ac:spMkLst>
        </pc:spChg>
        <pc:spChg chg="mod">
          <ac:chgData name="We Volt" userId="f428b17a97640534" providerId="Windows Live" clId="Web-{77815523-8D5B-4949-8AC3-8F7471B49489}" dt="2022-05-08T10:36:56.802" v="391" actId="1076"/>
          <ac:spMkLst>
            <pc:docMk/>
            <pc:sldMk cId="0" sldId="265"/>
            <ac:spMk id="19457" creationId="{52CA482F-9FE6-78EA-4CFA-2014254BCAE4}"/>
          </ac:spMkLst>
        </pc:spChg>
        <pc:picChg chg="mod">
          <ac:chgData name="We Volt" userId="f428b17a97640534" providerId="Windows Live" clId="Web-{77815523-8D5B-4949-8AC3-8F7471B49489}" dt="2022-05-08T10:44:10.516" v="469" actId="1076"/>
          <ac:picMkLst>
            <pc:docMk/>
            <pc:sldMk cId="0" sldId="265"/>
            <ac:picMk id="3" creationId="{9756C4D4-8034-7C5A-A6E0-956075FBE79F}"/>
          </ac:picMkLst>
        </pc:picChg>
        <pc:picChg chg="mod">
          <ac:chgData name="We Volt" userId="f428b17a97640534" providerId="Windows Live" clId="Web-{77815523-8D5B-4949-8AC3-8F7471B49489}" dt="2022-05-08T10:36:47.880" v="381" actId="1076"/>
          <ac:picMkLst>
            <pc:docMk/>
            <pc:sldMk cId="0" sldId="265"/>
            <ac:picMk id="5" creationId="{C04A4565-5CA2-1080-0441-3FF29F561B0E}"/>
          </ac:picMkLst>
        </pc:picChg>
        <pc:picChg chg="mod">
          <ac:chgData name="We Volt" userId="f428b17a97640534" providerId="Windows Live" clId="Web-{77815523-8D5B-4949-8AC3-8F7471B49489}" dt="2022-05-08T10:44:10.531" v="471" actId="1076"/>
          <ac:picMkLst>
            <pc:docMk/>
            <pc:sldMk cId="0" sldId="265"/>
            <ac:picMk id="6" creationId="{80606590-6613-A0BB-6C21-548FF6BA56AA}"/>
          </ac:picMkLst>
        </pc:picChg>
        <pc:picChg chg="mod">
          <ac:chgData name="We Volt" userId="f428b17a97640534" providerId="Windows Live" clId="Web-{77815523-8D5B-4949-8AC3-8F7471B49489}" dt="2022-05-08T10:44:39.736" v="473" actId="1076"/>
          <ac:picMkLst>
            <pc:docMk/>
            <pc:sldMk cId="0" sldId="265"/>
            <ac:picMk id="7" creationId="{9BFE77CC-2383-649D-FD55-D5C8CD9E408C}"/>
          </ac:picMkLst>
        </pc:picChg>
        <pc:picChg chg="mod">
          <ac:chgData name="We Volt" userId="f428b17a97640534" providerId="Windows Live" clId="Web-{77815523-8D5B-4949-8AC3-8F7471B49489}" dt="2022-05-08T10:36:47.895" v="383" actId="1076"/>
          <ac:picMkLst>
            <pc:docMk/>
            <pc:sldMk cId="0" sldId="265"/>
            <ac:picMk id="8" creationId="{2BDECCB0-DE09-E0CD-B961-9B18219E4B10}"/>
          </ac:picMkLst>
        </pc:picChg>
        <pc:picChg chg="add mod modCrop">
          <ac:chgData name="We Volt" userId="f428b17a97640534" providerId="Windows Live" clId="Web-{77815523-8D5B-4949-8AC3-8F7471B49489}" dt="2022-05-08T10:44:46.986" v="475" actId="1076"/>
          <ac:picMkLst>
            <pc:docMk/>
            <pc:sldMk cId="0" sldId="265"/>
            <ac:picMk id="15" creationId="{BEC39F97-B0C4-7BA4-F3B2-F96DC555F92F}"/>
          </ac:picMkLst>
        </pc:picChg>
        <pc:picChg chg="add mod">
          <ac:chgData name="We Volt" userId="f428b17a97640534" providerId="Windows Live" clId="Web-{77815523-8D5B-4949-8AC3-8F7471B49489}" dt="2022-05-08T10:39:16.325" v="415" actId="1076"/>
          <ac:picMkLst>
            <pc:docMk/>
            <pc:sldMk cId="0" sldId="265"/>
            <ac:picMk id="16" creationId="{F1FC206A-0298-B40D-C6CB-1D1DA3585F91}"/>
          </ac:picMkLst>
        </pc:picChg>
        <pc:picChg chg="add mod modCrop">
          <ac:chgData name="We Volt" userId="f428b17a97640534" providerId="Windows Live" clId="Web-{77815523-8D5B-4949-8AC3-8F7471B49489}" dt="2022-05-08T10:39:33.451" v="418"/>
          <ac:picMkLst>
            <pc:docMk/>
            <pc:sldMk cId="0" sldId="265"/>
            <ac:picMk id="17" creationId="{FB526C64-5282-8400-2336-B75A9B67BB9D}"/>
          </ac:picMkLst>
        </pc:picChg>
        <pc:picChg chg="add mod">
          <ac:chgData name="We Volt" userId="f428b17a97640534" providerId="Windows Live" clId="Web-{77815523-8D5B-4949-8AC3-8F7471B49489}" dt="2022-05-08T10:40:20.594" v="427" actId="1076"/>
          <ac:picMkLst>
            <pc:docMk/>
            <pc:sldMk cId="0" sldId="265"/>
            <ac:picMk id="18" creationId="{BD0C49DC-C08C-E18D-571F-7080232372E8}"/>
          </ac:picMkLst>
        </pc:picChg>
        <pc:picChg chg="add mod">
          <ac:chgData name="We Volt" userId="f428b17a97640534" providerId="Windows Live" clId="Web-{77815523-8D5B-4949-8AC3-8F7471B49489}" dt="2022-05-08T10:40:34.439" v="433" actId="1076"/>
          <ac:picMkLst>
            <pc:docMk/>
            <pc:sldMk cId="0" sldId="265"/>
            <ac:picMk id="19" creationId="{7E78E1F4-2807-ADD0-32CF-FAA21F1BE531}"/>
          </ac:picMkLst>
        </pc:picChg>
        <pc:picChg chg="add mod">
          <ac:chgData name="We Volt" userId="f428b17a97640534" providerId="Windows Live" clId="Web-{77815523-8D5B-4949-8AC3-8F7471B49489}" dt="2022-05-08T10:40:56.909" v="439" actId="1076"/>
          <ac:picMkLst>
            <pc:docMk/>
            <pc:sldMk cId="0" sldId="265"/>
            <ac:picMk id="20" creationId="{9EDEE59B-67CC-C474-F799-666F0E26545D}"/>
          </ac:picMkLst>
        </pc:picChg>
        <pc:picChg chg="add mod modCrop">
          <ac:chgData name="We Volt" userId="f428b17a97640534" providerId="Windows Live" clId="Web-{77815523-8D5B-4949-8AC3-8F7471B49489}" dt="2022-05-08T10:41:37.945" v="450" actId="1076"/>
          <ac:picMkLst>
            <pc:docMk/>
            <pc:sldMk cId="0" sldId="265"/>
            <ac:picMk id="21" creationId="{0B87F708-457F-CD40-065B-A1414F1859BB}"/>
          </ac:picMkLst>
        </pc:picChg>
        <pc:picChg chg="add mod">
          <ac:chgData name="We Volt" userId="f428b17a97640534" providerId="Windows Live" clId="Web-{77815523-8D5B-4949-8AC3-8F7471B49489}" dt="2022-05-08T10:41:58.931" v="455" actId="14100"/>
          <ac:picMkLst>
            <pc:docMk/>
            <pc:sldMk cId="0" sldId="265"/>
            <ac:picMk id="22" creationId="{52417B4C-D517-758C-0009-98CD38E965D5}"/>
          </ac:picMkLst>
        </pc:picChg>
        <pc:picChg chg="add mod">
          <ac:chgData name="We Volt" userId="f428b17a97640534" providerId="Windows Live" clId="Web-{77815523-8D5B-4949-8AC3-8F7471B49489}" dt="2022-05-08T10:42:17.322" v="460" actId="14100"/>
          <ac:picMkLst>
            <pc:docMk/>
            <pc:sldMk cId="0" sldId="265"/>
            <ac:picMk id="23" creationId="{7EA7A608-261A-44DD-2211-F090AAB5B5B9}"/>
          </ac:picMkLst>
        </pc:picChg>
        <pc:picChg chg="add mod">
          <ac:chgData name="We Volt" userId="f428b17a97640534" providerId="Windows Live" clId="Web-{77815523-8D5B-4949-8AC3-8F7471B49489}" dt="2022-05-08T10:46:25.213" v="479" actId="1076"/>
          <ac:picMkLst>
            <pc:docMk/>
            <pc:sldMk cId="0" sldId="265"/>
            <ac:picMk id="24" creationId="{CABDD336-34F8-765D-7382-45C7EB84E779}"/>
          </ac:picMkLst>
        </pc:picChg>
        <pc:picChg chg="add mod">
          <ac:chgData name="We Volt" userId="f428b17a97640534" providerId="Windows Live" clId="Web-{77815523-8D5B-4949-8AC3-8F7471B49489}" dt="2022-05-08T10:46:47.683" v="485" actId="1076"/>
          <ac:picMkLst>
            <pc:docMk/>
            <pc:sldMk cId="0" sldId="265"/>
            <ac:picMk id="25" creationId="{852B09FD-BE27-B098-8516-067018847A07}"/>
          </ac:picMkLst>
        </pc:picChg>
        <pc:picChg chg="add mod">
          <ac:chgData name="We Volt" userId="f428b17a97640534" providerId="Windows Live" clId="Web-{77815523-8D5B-4949-8AC3-8F7471B49489}" dt="2022-05-08T10:47:08.153" v="491" actId="1076"/>
          <ac:picMkLst>
            <pc:docMk/>
            <pc:sldMk cId="0" sldId="265"/>
            <ac:picMk id="26" creationId="{86A4715C-50AB-0DD5-C3A5-A3EDE228C67E}"/>
          </ac:picMkLst>
        </pc:picChg>
        <pc:picChg chg="add mod">
          <ac:chgData name="We Volt" userId="f428b17a97640534" providerId="Windows Live" clId="Web-{77815523-8D5B-4949-8AC3-8F7471B49489}" dt="2022-05-08T10:52:48.921" v="525" actId="1076"/>
          <ac:picMkLst>
            <pc:docMk/>
            <pc:sldMk cId="0" sldId="265"/>
            <ac:picMk id="27" creationId="{E94C9135-63C4-6B36-A1AB-F80098762C0F}"/>
          </ac:picMkLst>
        </pc:picChg>
        <pc:picChg chg="add mod modCrop">
          <ac:chgData name="We Volt" userId="f428b17a97640534" providerId="Windows Live" clId="Web-{77815523-8D5B-4949-8AC3-8F7471B49489}" dt="2022-05-08T10:53:41.783" v="535" actId="14100"/>
          <ac:picMkLst>
            <pc:docMk/>
            <pc:sldMk cId="0" sldId="265"/>
            <ac:picMk id="28" creationId="{69ABA55F-55B6-D61E-71BB-73CA9F0B0F2E}"/>
          </ac:picMkLst>
        </pc:picChg>
      </pc:sldChg>
      <pc:sldChg chg="modNotes">
        <pc:chgData name="We Volt" userId="f428b17a97640534" providerId="Windows Live" clId="Web-{77815523-8D5B-4949-8AC3-8F7471B49489}" dt="2022-05-08T10:24:09.620" v="293"/>
        <pc:sldMkLst>
          <pc:docMk/>
          <pc:sldMk cId="189768654" sldId="266"/>
        </pc:sldMkLst>
      </pc:sldChg>
      <pc:sldChg chg="modSp">
        <pc:chgData name="We Volt" userId="f428b17a97640534" providerId="Windows Live" clId="Web-{77815523-8D5B-4949-8AC3-8F7471B49489}" dt="2022-05-08T10:24:26.042" v="303" actId="20577"/>
        <pc:sldMkLst>
          <pc:docMk/>
          <pc:sldMk cId="1382431864" sldId="278"/>
        </pc:sldMkLst>
        <pc:spChg chg="mod">
          <ac:chgData name="We Volt" userId="f428b17a97640534" providerId="Windows Live" clId="Web-{77815523-8D5B-4949-8AC3-8F7471B49489}" dt="2022-05-08T10:24:26.042" v="303" actId="20577"/>
          <ac:spMkLst>
            <pc:docMk/>
            <pc:sldMk cId="1382431864" sldId="278"/>
            <ac:spMk id="2" creationId="{B77938EB-21DF-935C-876C-586A24A18D86}"/>
          </ac:spMkLst>
        </pc:spChg>
      </pc:sldChg>
      <pc:sldChg chg="modNotes">
        <pc:chgData name="We Volt" userId="f428b17a97640534" providerId="Windows Live" clId="Web-{77815523-8D5B-4949-8AC3-8F7471B49489}" dt="2022-05-08T10:32:24.130" v="344"/>
        <pc:sldMkLst>
          <pc:docMk/>
          <pc:sldMk cId="1207142793" sldId="279"/>
        </pc:sldMkLst>
      </pc:sldChg>
      <pc:sldChg chg="modSp">
        <pc:chgData name="We Volt" userId="f428b17a97640534" providerId="Windows Live" clId="Web-{77815523-8D5B-4949-8AC3-8F7471B49489}" dt="2022-05-08T10:24:45.293" v="308" actId="20577"/>
        <pc:sldMkLst>
          <pc:docMk/>
          <pc:sldMk cId="1044546480" sldId="280"/>
        </pc:sldMkLst>
        <pc:spChg chg="mod">
          <ac:chgData name="We Volt" userId="f428b17a97640534" providerId="Windows Live" clId="Web-{77815523-8D5B-4949-8AC3-8F7471B49489}" dt="2022-05-08T10:24:45.293" v="308" actId="20577"/>
          <ac:spMkLst>
            <pc:docMk/>
            <pc:sldMk cId="1044546480" sldId="280"/>
            <ac:spMk id="7" creationId="{A17DED10-D5E0-2A3D-2185-EA8D805A573C}"/>
          </ac:spMkLst>
        </pc:spChg>
      </pc:sldChg>
      <pc:sldChg chg="modSp">
        <pc:chgData name="We Volt" userId="f428b17a97640534" providerId="Windows Live" clId="Web-{77815523-8D5B-4949-8AC3-8F7471B49489}" dt="2022-05-08T10:24:57.482" v="320" actId="20577"/>
        <pc:sldMkLst>
          <pc:docMk/>
          <pc:sldMk cId="1413207036" sldId="281"/>
        </pc:sldMkLst>
        <pc:spChg chg="mod">
          <ac:chgData name="We Volt" userId="f428b17a97640534" providerId="Windows Live" clId="Web-{77815523-8D5B-4949-8AC3-8F7471B49489}" dt="2022-05-08T10:24:57.482" v="320" actId="20577"/>
          <ac:spMkLst>
            <pc:docMk/>
            <pc:sldMk cId="1413207036" sldId="281"/>
            <ac:spMk id="2" creationId="{65421784-7CBF-EBA1-EC3F-E68FF2584B86}"/>
          </ac:spMkLst>
        </pc:spChg>
      </pc:sldChg>
      <pc:sldChg chg="modSp modNotes">
        <pc:chgData name="We Volt" userId="f428b17a97640534" providerId="Windows Live" clId="Web-{77815523-8D5B-4949-8AC3-8F7471B49489}" dt="2022-05-08T10:48:20.219" v="518"/>
        <pc:sldMkLst>
          <pc:docMk/>
          <pc:sldMk cId="2725358624" sldId="286"/>
        </pc:sldMkLst>
        <pc:spChg chg="mod">
          <ac:chgData name="We Volt" userId="f428b17a97640534" providerId="Windows Live" clId="Web-{77815523-8D5B-4949-8AC3-8F7471B49489}" dt="2022-05-08T10:32:57.008" v="349" actId="1076"/>
          <ac:spMkLst>
            <pc:docMk/>
            <pc:sldMk cId="2725358624" sldId="286"/>
            <ac:spMk id="3" creationId="{FA7D43FA-E124-0A99-B9C0-0B57FA20B4F1}"/>
          </ac:spMkLst>
        </pc:spChg>
      </pc:sldChg>
      <pc:sldChg chg="addSp delSp modSp">
        <pc:chgData name="We Volt" userId="f428b17a97640534" providerId="Windows Live" clId="Web-{77815523-8D5B-4949-8AC3-8F7471B49489}" dt="2022-05-08T10:34:19.934" v="357" actId="1076"/>
        <pc:sldMkLst>
          <pc:docMk/>
          <pc:sldMk cId="224372509" sldId="297"/>
        </pc:sldMkLst>
        <pc:spChg chg="add">
          <ac:chgData name="We Volt" userId="f428b17a97640534" providerId="Windows Live" clId="Web-{77815523-8D5B-4949-8AC3-8F7471B49489}" dt="2022-05-08T10:32:30.350" v="345"/>
          <ac:spMkLst>
            <pc:docMk/>
            <pc:sldMk cId="224372509" sldId="297"/>
            <ac:spMk id="2" creationId="{0EB40A22-DF76-229D-1B3B-5234A08FABE9}"/>
          </ac:spMkLst>
        </pc:spChg>
        <pc:picChg chg="del">
          <ac:chgData name="We Volt" userId="f428b17a97640534" providerId="Windows Live" clId="Web-{77815523-8D5B-4949-8AC3-8F7471B49489}" dt="2022-05-08T10:33:09.009" v="350"/>
          <ac:picMkLst>
            <pc:docMk/>
            <pc:sldMk cId="224372509" sldId="297"/>
            <ac:picMk id="3" creationId="{CDCB03D0-58F9-3A07-43EC-C8E10C8F4FA4}"/>
          </ac:picMkLst>
        </pc:picChg>
        <pc:picChg chg="add mod">
          <ac:chgData name="We Volt" userId="f428b17a97640534" providerId="Windows Live" clId="Web-{77815523-8D5B-4949-8AC3-8F7471B49489}" dt="2022-05-08T10:34:19.934" v="357" actId="1076"/>
          <ac:picMkLst>
            <pc:docMk/>
            <pc:sldMk cId="224372509" sldId="297"/>
            <ac:picMk id="6" creationId="{219B2DB2-F1B3-EBB8-2ECA-92A7A9B46FA2}"/>
          </ac:picMkLst>
        </pc:picChg>
      </pc:sldChg>
      <pc:sldChg chg="modNotes">
        <pc:chgData name="We Volt" userId="f428b17a97640534" providerId="Windows Live" clId="Web-{77815523-8D5B-4949-8AC3-8F7471B49489}" dt="2022-05-08T10:49:35.473" v="521"/>
        <pc:sldMkLst>
          <pc:docMk/>
          <pc:sldMk cId="2000822981" sldId="298"/>
        </pc:sldMkLst>
      </pc:sldChg>
      <pc:sldChg chg="addSp modSp">
        <pc:chgData name="We Volt" userId="f428b17a97640534" providerId="Windows Live" clId="Web-{77815523-8D5B-4949-8AC3-8F7471B49489}" dt="2022-05-08T10:22:14.051" v="32" actId="20577"/>
        <pc:sldMkLst>
          <pc:docMk/>
          <pc:sldMk cId="3765509523" sldId="301"/>
        </pc:sldMkLst>
        <pc:spChg chg="add mod">
          <ac:chgData name="We Volt" userId="f428b17a97640534" providerId="Windows Live" clId="Web-{77815523-8D5B-4949-8AC3-8F7471B49489}" dt="2022-05-08T10:22:14.051" v="32" actId="20577"/>
          <ac:spMkLst>
            <pc:docMk/>
            <pc:sldMk cId="3765509523" sldId="301"/>
            <ac:spMk id="2" creationId="{35641759-B126-BE68-430A-E6A996417BA1}"/>
          </ac:spMkLst>
        </pc:spChg>
        <pc:picChg chg="mod">
          <ac:chgData name="We Volt" userId="f428b17a97640534" providerId="Windows Live" clId="Web-{77815523-8D5B-4949-8AC3-8F7471B49489}" dt="2022-05-08T10:21:57.550" v="27" actId="1076"/>
          <ac:picMkLst>
            <pc:docMk/>
            <pc:sldMk cId="3765509523" sldId="301"/>
            <ac:picMk id="6" creationId="{56CAACA2-31EB-80B4-C75D-A553AD055488}"/>
          </ac:picMkLst>
        </pc:picChg>
      </pc:sldChg>
    </pc:docChg>
  </pc:docChgLst>
  <pc:docChgLst>
    <pc:chgData name="We Volt" userId="f428b17a97640534" providerId="Windows Live" clId="Web-{94833C91-17F5-4360-9F9D-3DDAC38AFABB}"/>
    <pc:docChg chg="modSld">
      <pc:chgData name="We Volt" userId="f428b17a97640534" providerId="Windows Live" clId="Web-{94833C91-17F5-4360-9F9D-3DDAC38AFABB}" dt="2022-04-26T12:37:20.049" v="186"/>
      <pc:docMkLst>
        <pc:docMk/>
      </pc:docMkLst>
      <pc:sldChg chg="modNotes">
        <pc:chgData name="We Volt" userId="f428b17a97640534" providerId="Windows Live" clId="Web-{94833C91-17F5-4360-9F9D-3DDAC38AFABB}" dt="2022-04-26T12:33:57.232" v="138"/>
        <pc:sldMkLst>
          <pc:docMk/>
          <pc:sldMk cId="0" sldId="257"/>
        </pc:sldMkLst>
      </pc:sldChg>
      <pc:sldChg chg="modNotes">
        <pc:chgData name="We Volt" userId="f428b17a97640534" providerId="Windows Live" clId="Web-{94833C91-17F5-4360-9F9D-3DDAC38AFABB}" dt="2022-04-26T12:20:51.558" v="108"/>
        <pc:sldMkLst>
          <pc:docMk/>
          <pc:sldMk cId="0" sldId="258"/>
        </pc:sldMkLst>
      </pc:sldChg>
      <pc:sldChg chg="modNotes">
        <pc:chgData name="We Volt" userId="f428b17a97640534" providerId="Windows Live" clId="Web-{94833C91-17F5-4360-9F9D-3DDAC38AFABB}" dt="2022-04-26T12:36:07.969" v="158"/>
        <pc:sldMkLst>
          <pc:docMk/>
          <pc:sldMk cId="3102770127" sldId="267"/>
        </pc:sldMkLst>
      </pc:sldChg>
      <pc:sldChg chg="modNotes">
        <pc:chgData name="We Volt" userId="f428b17a97640534" providerId="Windows Live" clId="Web-{94833C91-17F5-4360-9F9D-3DDAC38AFABB}" dt="2022-04-26T12:36:41.392" v="176"/>
        <pc:sldMkLst>
          <pc:docMk/>
          <pc:sldMk cId="3029301573" sldId="270"/>
        </pc:sldMkLst>
      </pc:sldChg>
      <pc:sldChg chg="modNotes">
        <pc:chgData name="We Volt" userId="f428b17a97640534" providerId="Windows Live" clId="Web-{94833C91-17F5-4360-9F9D-3DDAC38AFABB}" dt="2022-04-26T12:37:20.049" v="186"/>
        <pc:sldMkLst>
          <pc:docMk/>
          <pc:sldMk cId="4019616995" sldId="271"/>
        </pc:sldMkLst>
      </pc:sldChg>
      <pc:sldChg chg="modNotes">
        <pc:chgData name="We Volt" userId="f428b17a97640534" providerId="Windows Live" clId="Web-{94833C91-17F5-4360-9F9D-3DDAC38AFABB}" dt="2022-04-26T12:34:23.436" v="144"/>
        <pc:sldMkLst>
          <pc:docMk/>
          <pc:sldMk cId="1316598093" sldId="290"/>
        </pc:sldMkLst>
      </pc:sldChg>
    </pc:docChg>
  </pc:docChgLst>
  <pc:docChgLst>
    <pc:chgData name="Paul Cadman" userId="8add684ccbd6b065" providerId="Windows Live" clId="Web-{9F22D443-00E2-44B4-9F7D-4A4A16B122B1}"/>
    <pc:docChg chg="modSld">
      <pc:chgData name="Paul Cadman" userId="8add684ccbd6b065" providerId="Windows Live" clId="Web-{9F22D443-00E2-44B4-9F7D-4A4A16B122B1}" dt="2022-04-24T16:11:07.836" v="26" actId="1076"/>
      <pc:docMkLst>
        <pc:docMk/>
      </pc:docMkLst>
      <pc:sldChg chg="addSp modSp">
        <pc:chgData name="Paul Cadman" userId="8add684ccbd6b065" providerId="Windows Live" clId="Web-{9F22D443-00E2-44B4-9F7D-4A4A16B122B1}" dt="2022-04-24T16:11:07.836" v="26" actId="1076"/>
        <pc:sldMkLst>
          <pc:docMk/>
          <pc:sldMk cId="2683921626" sldId="296"/>
        </pc:sldMkLst>
        <pc:spChg chg="add ord">
          <ac:chgData name="Paul Cadman" userId="8add684ccbd6b065" providerId="Windows Live" clId="Web-{9F22D443-00E2-44B4-9F7D-4A4A16B122B1}" dt="2022-04-24T16:10:45.522" v="23"/>
          <ac:spMkLst>
            <pc:docMk/>
            <pc:sldMk cId="2683921626" sldId="296"/>
            <ac:spMk id="10" creationId="{4E07F38A-3025-89FF-CB09-48BFFBE03851}"/>
          </ac:spMkLst>
        </pc:spChg>
        <pc:picChg chg="mod">
          <ac:chgData name="Paul Cadman" userId="8add684ccbd6b065" providerId="Windows Live" clId="Web-{9F22D443-00E2-44B4-9F7D-4A4A16B122B1}" dt="2022-04-24T16:10:01.050" v="15" actId="1076"/>
          <ac:picMkLst>
            <pc:docMk/>
            <pc:sldMk cId="2683921626" sldId="296"/>
            <ac:picMk id="3" creationId="{4879A2BD-8CBC-0F3B-89FE-C02EE268A10C}"/>
          </ac:picMkLst>
        </pc:picChg>
        <pc:picChg chg="add mod">
          <ac:chgData name="Paul Cadman" userId="8add684ccbd6b065" providerId="Windows Live" clId="Web-{9F22D443-00E2-44B4-9F7D-4A4A16B122B1}" dt="2022-04-24T16:09:48.581" v="12" actId="1076"/>
          <ac:picMkLst>
            <pc:docMk/>
            <pc:sldMk cId="2683921626" sldId="296"/>
            <ac:picMk id="4" creationId="{430BC147-5EE1-BB54-4A52-E74817C2E690}"/>
          </ac:picMkLst>
        </pc:picChg>
        <pc:picChg chg="add mod">
          <ac:chgData name="Paul Cadman" userId="8add684ccbd6b065" providerId="Windows Live" clId="Web-{9F22D443-00E2-44B4-9F7D-4A4A16B122B1}" dt="2022-04-24T16:10:14.082" v="18" actId="1076"/>
          <ac:picMkLst>
            <pc:docMk/>
            <pc:sldMk cId="2683921626" sldId="296"/>
            <ac:picMk id="5" creationId="{CAF28930-CE7B-7552-20F4-F257B4EE2CD5}"/>
          </ac:picMkLst>
        </pc:picChg>
        <pc:picChg chg="add mod">
          <ac:chgData name="Paul Cadman" userId="8add684ccbd6b065" providerId="Windows Live" clId="Web-{9F22D443-00E2-44B4-9F7D-4A4A16B122B1}" dt="2022-04-24T16:10:21.067" v="21" actId="1076"/>
          <ac:picMkLst>
            <pc:docMk/>
            <pc:sldMk cId="2683921626" sldId="296"/>
            <ac:picMk id="6" creationId="{9E641EE5-1A0D-F0B5-3456-951C0368F582}"/>
          </ac:picMkLst>
        </pc:picChg>
        <pc:picChg chg="add mod">
          <ac:chgData name="Paul Cadman" userId="8add684ccbd6b065" providerId="Windows Live" clId="Web-{9F22D443-00E2-44B4-9F7D-4A4A16B122B1}" dt="2022-04-24T16:11:04.804" v="25" actId="1076"/>
          <ac:picMkLst>
            <pc:docMk/>
            <pc:sldMk cId="2683921626" sldId="296"/>
            <ac:picMk id="7" creationId="{067F438A-A136-2572-2C5A-499272F56F49}"/>
          </ac:picMkLst>
        </pc:picChg>
        <pc:picChg chg="add mod">
          <ac:chgData name="Paul Cadman" userId="8add684ccbd6b065" providerId="Windows Live" clId="Web-{9F22D443-00E2-44B4-9F7D-4A4A16B122B1}" dt="2022-04-24T16:11:07.836" v="26" actId="1076"/>
          <ac:picMkLst>
            <pc:docMk/>
            <pc:sldMk cId="2683921626" sldId="296"/>
            <ac:picMk id="8" creationId="{1DD5AF09-53E4-3E0A-77CC-C43B582360A8}"/>
          </ac:picMkLst>
        </pc:picChg>
      </pc:sldChg>
    </pc:docChg>
  </pc:docChgLst>
  <pc:docChgLst>
    <pc:chgData name="Paul Cadman" userId="8add684ccbd6b065" providerId="Windows Live" clId="Web-{38B0FED4-3740-4365-9036-11FA22ED6788}"/>
    <pc:docChg chg="modSld">
      <pc:chgData name="Paul Cadman" userId="8add684ccbd6b065" providerId="Windows Live" clId="Web-{38B0FED4-3740-4365-9036-11FA22ED6788}" dt="2022-05-05T07:36:55.478" v="8" actId="20577"/>
      <pc:docMkLst>
        <pc:docMk/>
      </pc:docMkLst>
      <pc:sldChg chg="addSp modSp">
        <pc:chgData name="Paul Cadman" userId="8add684ccbd6b065" providerId="Windows Live" clId="Web-{38B0FED4-3740-4365-9036-11FA22ED6788}" dt="2022-05-05T07:36:55.478" v="8" actId="20577"/>
        <pc:sldMkLst>
          <pc:docMk/>
          <pc:sldMk cId="0" sldId="265"/>
        </pc:sldMkLst>
        <pc:spChg chg="add mod">
          <ac:chgData name="Paul Cadman" userId="8add684ccbd6b065" providerId="Windows Live" clId="Web-{38B0FED4-3740-4365-9036-11FA22ED6788}" dt="2022-05-05T07:36:55.478" v="8" actId="20577"/>
          <ac:spMkLst>
            <pc:docMk/>
            <pc:sldMk cId="0" sldId="265"/>
            <ac:spMk id="11" creationId="{3FAF1F2B-7FFE-E71F-8F4D-54D4DC1927C2}"/>
          </ac:spMkLst>
        </pc:spChg>
      </pc:sldChg>
    </pc:docChg>
  </pc:docChgLst>
  <pc:docChgLst>
    <pc:chgData name="We Volt" userId="f428b17a97640534" providerId="Windows Live" clId="Web-{1EB563D4-869B-438A-B7C4-F7A8489AD10D}"/>
    <pc:docChg chg="modSld">
      <pc:chgData name="We Volt" userId="f428b17a97640534" providerId="Windows Live" clId="Web-{1EB563D4-869B-438A-B7C4-F7A8489AD10D}" dt="2022-05-06T16:01:49.824" v="2" actId="14100"/>
      <pc:docMkLst>
        <pc:docMk/>
      </pc:docMkLst>
      <pc:sldChg chg="modSp">
        <pc:chgData name="We Volt" userId="f428b17a97640534" providerId="Windows Live" clId="Web-{1EB563D4-869B-438A-B7C4-F7A8489AD10D}" dt="2022-05-06T16:01:49.824" v="2" actId="14100"/>
        <pc:sldMkLst>
          <pc:docMk/>
          <pc:sldMk cId="2616345766" sldId="287"/>
        </pc:sldMkLst>
        <pc:spChg chg="mod">
          <ac:chgData name="We Volt" userId="f428b17a97640534" providerId="Windows Live" clId="Web-{1EB563D4-869B-438A-B7C4-F7A8489AD10D}" dt="2022-05-06T16:01:49.824" v="2" actId="14100"/>
          <ac:spMkLst>
            <pc:docMk/>
            <pc:sldMk cId="2616345766" sldId="287"/>
            <ac:spMk id="7" creationId="{7D501D02-E1D2-E4B2-972F-C4F55B1D39D1}"/>
          </ac:spMkLst>
        </pc:spChg>
      </pc:sldChg>
    </pc:docChg>
  </pc:docChgLst>
  <pc:docChgLst>
    <pc:chgData clId="Web-{581378D0-F2C8-42BB-B6EB-1737DFBBC52D}"/>
    <pc:docChg chg="modSld">
      <pc:chgData name="" userId="" providerId="" clId="Web-{581378D0-F2C8-42BB-B6EB-1737DFBBC52D}" dt="2022-04-16T07:50:25.326" v="3" actId="20577"/>
      <pc:docMkLst>
        <pc:docMk/>
      </pc:docMkLst>
      <pc:sldChg chg="modSp">
        <pc:chgData name="" userId="" providerId="" clId="Web-{581378D0-F2C8-42BB-B6EB-1737DFBBC52D}" dt="2022-04-16T07:50:25.326" v="3" actId="20577"/>
        <pc:sldMkLst>
          <pc:docMk/>
          <pc:sldMk cId="0" sldId="256"/>
        </pc:sldMkLst>
        <pc:spChg chg="mod">
          <ac:chgData name="" userId="" providerId="" clId="Web-{581378D0-F2C8-42BB-B6EB-1737DFBBC52D}" dt="2022-04-16T07:50:25.326" v="3" actId="20577"/>
          <ac:spMkLst>
            <pc:docMk/>
            <pc:sldMk cId="0" sldId="256"/>
            <ac:spMk id="2" creationId="{2F1DAE2F-A4F6-BF76-A004-D329C8DDC08F}"/>
          </ac:spMkLst>
        </pc:spChg>
        <pc:spChg chg="mod">
          <ac:chgData name="" userId="" providerId="" clId="Web-{581378D0-F2C8-42BB-B6EB-1737DFBBC52D}" dt="2022-04-16T07:50:23.232" v="2" actId="20577"/>
          <ac:spMkLst>
            <pc:docMk/>
            <pc:sldMk cId="0" sldId="256"/>
            <ac:spMk id="10241" creationId="{8B6DCC77-CD0F-87AC-D094-837054D93AC1}"/>
          </ac:spMkLst>
        </pc:spChg>
      </pc:sldChg>
    </pc:docChg>
  </pc:docChgLst>
  <pc:docChgLst>
    <pc:chgData name="We Volt" userId="f428b17a97640534" providerId="Windows Live" clId="Web-{54D749B9-E39C-4732-9979-150BA31CA258}"/>
    <pc:docChg chg="addSld modSld">
      <pc:chgData name="We Volt" userId="f428b17a97640534" providerId="Windows Live" clId="Web-{54D749B9-E39C-4732-9979-150BA31CA258}" dt="2022-05-10T14:09:14.801" v="42" actId="20577"/>
      <pc:docMkLst>
        <pc:docMk/>
      </pc:docMkLst>
      <pc:sldChg chg="modSp">
        <pc:chgData name="We Volt" userId="f428b17a97640534" providerId="Windows Live" clId="Web-{54D749B9-E39C-4732-9979-150BA31CA258}" dt="2022-05-10T13:54:14.339" v="3" actId="14100"/>
        <pc:sldMkLst>
          <pc:docMk/>
          <pc:sldMk cId="3029301573" sldId="270"/>
        </pc:sldMkLst>
        <pc:spChg chg="mod">
          <ac:chgData name="We Volt" userId="f428b17a97640534" providerId="Windows Live" clId="Web-{54D749B9-E39C-4732-9979-150BA31CA258}" dt="2022-05-10T13:54:14.339" v="3" actId="14100"/>
          <ac:spMkLst>
            <pc:docMk/>
            <pc:sldMk cId="3029301573" sldId="270"/>
            <ac:spMk id="3" creationId="{69CD1A23-0400-56CF-7226-04B9889C01DA}"/>
          </ac:spMkLst>
        </pc:spChg>
      </pc:sldChg>
      <pc:sldChg chg="modSp modNotes">
        <pc:chgData name="We Volt" userId="f428b17a97640534" providerId="Windows Live" clId="Web-{54D749B9-E39C-4732-9979-150BA31CA258}" dt="2022-05-10T14:09:14.801" v="42" actId="20577"/>
        <pc:sldMkLst>
          <pc:docMk/>
          <pc:sldMk cId="1316598093" sldId="290"/>
        </pc:sldMkLst>
        <pc:spChg chg="mod">
          <ac:chgData name="We Volt" userId="f428b17a97640534" providerId="Windows Live" clId="Web-{54D749B9-E39C-4732-9979-150BA31CA258}" dt="2022-05-10T14:09:14.801" v="42" actId="20577"/>
          <ac:spMkLst>
            <pc:docMk/>
            <pc:sldMk cId="1316598093" sldId="290"/>
            <ac:spMk id="9" creationId="{95E1DE82-39E8-EAC7-6744-6DD554209767}"/>
          </ac:spMkLst>
        </pc:spChg>
      </pc:sldChg>
      <pc:sldChg chg="addSp delSp modSp add replId addAnim modAnim modNotes">
        <pc:chgData name="We Volt" userId="f428b17a97640534" providerId="Windows Live" clId="Web-{54D749B9-E39C-4732-9979-150BA31CA258}" dt="2022-05-10T14:09:07.285" v="39"/>
        <pc:sldMkLst>
          <pc:docMk/>
          <pc:sldMk cId="3354838893" sldId="303"/>
        </pc:sldMkLst>
        <pc:spChg chg="mod">
          <ac:chgData name="We Volt" userId="f428b17a97640534" providerId="Windows Live" clId="Web-{54D749B9-E39C-4732-9979-150BA31CA258}" dt="2022-05-10T14:08:31.016" v="28" actId="1076"/>
          <ac:spMkLst>
            <pc:docMk/>
            <pc:sldMk cId="3354838893" sldId="303"/>
            <ac:spMk id="9" creationId="{95E1DE82-39E8-EAC7-6744-6DD554209767}"/>
          </ac:spMkLst>
        </pc:spChg>
        <pc:picChg chg="del">
          <ac:chgData name="We Volt" userId="f428b17a97640534" providerId="Windows Live" clId="Web-{54D749B9-E39C-4732-9979-150BA31CA258}" dt="2022-05-10T14:05:11.777" v="5"/>
          <ac:picMkLst>
            <pc:docMk/>
            <pc:sldMk cId="3354838893" sldId="303"/>
            <ac:picMk id="2" creationId="{11D5761C-8706-136F-8452-1F55B83005D8}"/>
          </ac:picMkLst>
        </pc:picChg>
        <pc:picChg chg="add mod">
          <ac:chgData name="We Volt" userId="f428b17a97640534" providerId="Windows Live" clId="Web-{54D749B9-E39C-4732-9979-150BA31CA258}" dt="2022-05-10T14:08:35.547" v="29" actId="1076"/>
          <ac:picMkLst>
            <pc:docMk/>
            <pc:sldMk cId="3354838893" sldId="303"/>
            <ac:picMk id="3" creationId="{E0AD809C-F34C-1E4B-1CBF-3A137944ECCA}"/>
          </ac:picMkLst>
        </pc:picChg>
      </pc:sldChg>
    </pc:docChg>
  </pc:docChgLst>
  <pc:docChgLst>
    <pc:chgData name="We Volt" userId="f428b17a97640534" providerId="Windows Live" clId="Web-{AECEFD53-2A56-49F5-9751-13C187CD017F}"/>
    <pc:docChg chg="addSld modSld">
      <pc:chgData name="We Volt" userId="f428b17a97640534" providerId="Windows Live" clId="Web-{AECEFD53-2A56-49F5-9751-13C187CD017F}" dt="2022-05-05T18:01:53.043" v="337" actId="1076"/>
      <pc:docMkLst>
        <pc:docMk/>
      </pc:docMkLst>
      <pc:sldChg chg="modSp">
        <pc:chgData name="We Volt" userId="f428b17a97640534" providerId="Windows Live" clId="Web-{AECEFD53-2A56-49F5-9751-13C187CD017F}" dt="2022-05-05T18:01:07.196" v="329" actId="1076"/>
        <pc:sldMkLst>
          <pc:docMk/>
          <pc:sldMk cId="189768654" sldId="266"/>
        </pc:sldMkLst>
        <pc:spChg chg="mod">
          <ac:chgData name="We Volt" userId="f428b17a97640534" providerId="Windows Live" clId="Web-{AECEFD53-2A56-49F5-9751-13C187CD017F}" dt="2022-05-05T18:01:07.196" v="329" actId="1076"/>
          <ac:spMkLst>
            <pc:docMk/>
            <pc:sldMk cId="189768654" sldId="266"/>
            <ac:spMk id="9" creationId="{1CF86817-99E5-5997-C914-9B6182461C56}"/>
          </ac:spMkLst>
        </pc:spChg>
      </pc:sldChg>
      <pc:sldChg chg="modSp">
        <pc:chgData name="We Volt" userId="f428b17a97640534" providerId="Windows Live" clId="Web-{AECEFD53-2A56-49F5-9751-13C187CD017F}" dt="2022-05-05T18:01:00.445" v="327" actId="1076"/>
        <pc:sldMkLst>
          <pc:docMk/>
          <pc:sldMk cId="333359960" sldId="268"/>
        </pc:sldMkLst>
        <pc:spChg chg="mod">
          <ac:chgData name="We Volt" userId="f428b17a97640534" providerId="Windows Live" clId="Web-{AECEFD53-2A56-49F5-9751-13C187CD017F}" dt="2022-05-05T18:01:00.445" v="327" actId="1076"/>
          <ac:spMkLst>
            <pc:docMk/>
            <pc:sldMk cId="333359960" sldId="268"/>
            <ac:spMk id="6" creationId="{CA0024C0-8368-5F08-BF21-F41406AB5B4F}"/>
          </ac:spMkLst>
        </pc:spChg>
      </pc:sldChg>
      <pc:sldChg chg="addSp">
        <pc:chgData name="We Volt" userId="f428b17a97640534" providerId="Windows Live" clId="Web-{AECEFD53-2A56-49F5-9751-13C187CD017F}" dt="2022-05-05T17:54:25.748" v="309"/>
        <pc:sldMkLst>
          <pc:docMk/>
          <pc:sldMk cId="1845594312" sldId="273"/>
        </pc:sldMkLst>
        <pc:cxnChg chg="add">
          <ac:chgData name="We Volt" userId="f428b17a97640534" providerId="Windows Live" clId="Web-{AECEFD53-2A56-49F5-9751-13C187CD017F}" dt="2022-05-05T17:54:25.748" v="309"/>
          <ac:cxnSpMkLst>
            <pc:docMk/>
            <pc:sldMk cId="1845594312" sldId="273"/>
            <ac:cxnSpMk id="2" creationId="{11A45066-1BBB-C4D3-020B-A40295E9D764}"/>
          </ac:cxnSpMkLst>
        </pc:cxnChg>
      </pc:sldChg>
      <pc:sldChg chg="addSp modSp">
        <pc:chgData name="We Volt" userId="f428b17a97640534" providerId="Windows Live" clId="Web-{AECEFD53-2A56-49F5-9751-13C187CD017F}" dt="2022-05-05T17:54:21.247" v="308" actId="14100"/>
        <pc:sldMkLst>
          <pc:docMk/>
          <pc:sldMk cId="1059097031" sldId="274"/>
        </pc:sldMkLst>
        <pc:spChg chg="mod">
          <ac:chgData name="We Volt" userId="f428b17a97640534" providerId="Windows Live" clId="Web-{AECEFD53-2A56-49F5-9751-13C187CD017F}" dt="2022-05-05T17:20:59.789" v="1"/>
          <ac:spMkLst>
            <pc:docMk/>
            <pc:sldMk cId="1059097031" sldId="274"/>
            <ac:spMk id="2" creationId="{A3B33712-77C2-3792-92BD-F5B8B049992B}"/>
          </ac:spMkLst>
        </pc:spChg>
        <pc:spChg chg="mod">
          <ac:chgData name="We Volt" userId="f428b17a97640534" providerId="Windows Live" clId="Web-{AECEFD53-2A56-49F5-9751-13C187CD017F}" dt="2022-05-05T17:21:04.273" v="3" actId="14100"/>
          <ac:spMkLst>
            <pc:docMk/>
            <pc:sldMk cId="1059097031" sldId="274"/>
            <ac:spMk id="10" creationId="{60BED4EA-F142-CDEE-02A9-D60C72E15486}"/>
          </ac:spMkLst>
        </pc:spChg>
        <pc:cxnChg chg="add mod">
          <ac:chgData name="We Volt" userId="f428b17a97640534" providerId="Windows Live" clId="Web-{AECEFD53-2A56-49F5-9751-13C187CD017F}" dt="2022-05-05T17:54:21.247" v="308" actId="14100"/>
          <ac:cxnSpMkLst>
            <pc:docMk/>
            <pc:sldMk cId="1059097031" sldId="274"/>
            <ac:cxnSpMk id="3" creationId="{8BD23374-7A9C-03DD-6791-1D1B6CC1E5EF}"/>
          </ac:cxnSpMkLst>
        </pc:cxnChg>
      </pc:sldChg>
      <pc:sldChg chg="modSp">
        <pc:chgData name="We Volt" userId="f428b17a97640534" providerId="Windows Live" clId="Web-{AECEFD53-2A56-49F5-9751-13C187CD017F}" dt="2022-05-05T18:01:53.043" v="337" actId="1076"/>
        <pc:sldMkLst>
          <pc:docMk/>
          <pc:sldMk cId="1850750321" sldId="276"/>
        </pc:sldMkLst>
        <pc:spChg chg="mod">
          <ac:chgData name="We Volt" userId="f428b17a97640534" providerId="Windows Live" clId="Web-{AECEFD53-2A56-49F5-9751-13C187CD017F}" dt="2022-05-05T18:01:53.043" v="337" actId="1076"/>
          <ac:spMkLst>
            <pc:docMk/>
            <pc:sldMk cId="1850750321" sldId="276"/>
            <ac:spMk id="15" creationId="{7AF39332-7CA7-6642-84ED-C7251EAC3DDB}"/>
          </ac:spMkLst>
        </pc:spChg>
      </pc:sldChg>
      <pc:sldChg chg="modSp">
        <pc:chgData name="We Volt" userId="f428b17a97640534" providerId="Windows Live" clId="Web-{AECEFD53-2A56-49F5-9751-13C187CD017F}" dt="2022-05-05T17:54:57.515" v="317" actId="1076"/>
        <pc:sldMkLst>
          <pc:docMk/>
          <pc:sldMk cId="1382431864" sldId="278"/>
        </pc:sldMkLst>
        <pc:spChg chg="mod">
          <ac:chgData name="We Volt" userId="f428b17a97640534" providerId="Windows Live" clId="Web-{AECEFD53-2A56-49F5-9751-13C187CD017F}" dt="2022-05-05T17:54:57.515" v="317" actId="1076"/>
          <ac:spMkLst>
            <pc:docMk/>
            <pc:sldMk cId="1382431864" sldId="278"/>
            <ac:spMk id="2" creationId="{B77938EB-21DF-935C-876C-586A24A18D86}"/>
          </ac:spMkLst>
        </pc:spChg>
      </pc:sldChg>
      <pc:sldChg chg="addSp modSp addAnim modAnim">
        <pc:chgData name="We Volt" userId="f428b17a97640534" providerId="Windows Live" clId="Web-{AECEFD53-2A56-49F5-9751-13C187CD017F}" dt="2022-05-05T17:26:31.310" v="74"/>
        <pc:sldMkLst>
          <pc:docMk/>
          <pc:sldMk cId="521631138" sldId="283"/>
        </pc:sldMkLst>
        <pc:spChg chg="add mod">
          <ac:chgData name="We Volt" userId="f428b17a97640534" providerId="Windows Live" clId="Web-{AECEFD53-2A56-49F5-9751-13C187CD017F}" dt="2022-05-05T17:22:33.076" v="28" actId="20577"/>
          <ac:spMkLst>
            <pc:docMk/>
            <pc:sldMk cId="521631138" sldId="283"/>
            <ac:spMk id="4" creationId="{A33F28AF-815C-FE44-9060-3D790F0E0DA2}"/>
          </ac:spMkLst>
        </pc:spChg>
        <pc:spChg chg="mod">
          <ac:chgData name="We Volt" userId="f428b17a97640534" providerId="Windows Live" clId="Web-{AECEFD53-2A56-49F5-9751-13C187CD017F}" dt="2022-05-05T17:21:57.636" v="13" actId="20577"/>
          <ac:spMkLst>
            <pc:docMk/>
            <pc:sldMk cId="521631138" sldId="283"/>
            <ac:spMk id="6" creationId="{6043AF99-C4C3-5D0B-AA05-5BB43ADC8BDF}"/>
          </ac:spMkLst>
        </pc:spChg>
        <pc:spChg chg="add mod">
          <ac:chgData name="We Volt" userId="f428b17a97640534" providerId="Windows Live" clId="Web-{AECEFD53-2A56-49F5-9751-13C187CD017F}" dt="2022-05-05T17:23:13.860" v="40" actId="20577"/>
          <ac:spMkLst>
            <pc:docMk/>
            <pc:sldMk cId="521631138" sldId="283"/>
            <ac:spMk id="9" creationId="{0CEC2BF8-5826-3352-A05F-0922BCF62587}"/>
          </ac:spMkLst>
        </pc:spChg>
        <pc:spChg chg="add mod">
          <ac:chgData name="We Volt" userId="f428b17a97640534" providerId="Windows Live" clId="Web-{AECEFD53-2A56-49F5-9751-13C187CD017F}" dt="2022-05-05T17:24:11.083" v="66" actId="1076"/>
          <ac:spMkLst>
            <pc:docMk/>
            <pc:sldMk cId="521631138" sldId="283"/>
            <ac:spMk id="11" creationId="{0F10E0B8-9A38-EB74-FC29-55F57A00AB71}"/>
          </ac:spMkLst>
        </pc:spChg>
        <pc:spChg chg="add mod">
          <ac:chgData name="We Volt" userId="f428b17a97640534" providerId="Windows Live" clId="Web-{AECEFD53-2A56-49F5-9751-13C187CD017F}" dt="2022-05-05T17:25:46.464" v="69" actId="1076"/>
          <ac:spMkLst>
            <pc:docMk/>
            <pc:sldMk cId="521631138" sldId="283"/>
            <ac:spMk id="13" creationId="{44B204CE-7A2E-CF32-8181-36B2301B6603}"/>
          </ac:spMkLst>
        </pc:spChg>
      </pc:sldChg>
      <pc:sldChg chg="modSp">
        <pc:chgData name="We Volt" userId="f428b17a97640534" providerId="Windows Live" clId="Web-{AECEFD53-2A56-49F5-9751-13C187CD017F}" dt="2022-05-05T17:50:26.810" v="305" actId="1076"/>
        <pc:sldMkLst>
          <pc:docMk/>
          <pc:sldMk cId="4267649702" sldId="285"/>
        </pc:sldMkLst>
        <pc:spChg chg="mod">
          <ac:chgData name="We Volt" userId="f428b17a97640534" providerId="Windows Live" clId="Web-{AECEFD53-2A56-49F5-9751-13C187CD017F}" dt="2022-05-05T17:50:26.810" v="305" actId="1076"/>
          <ac:spMkLst>
            <pc:docMk/>
            <pc:sldMk cId="4267649702" sldId="285"/>
            <ac:spMk id="2" creationId="{75B5DDF8-3120-FDB5-9ACD-26EC5FA8E48E}"/>
          </ac:spMkLst>
        </pc:spChg>
        <pc:picChg chg="mod">
          <ac:chgData name="We Volt" userId="f428b17a97640534" providerId="Windows Live" clId="Web-{AECEFD53-2A56-49F5-9751-13C187CD017F}" dt="2022-05-05T17:50:13.684" v="302" actId="14100"/>
          <ac:picMkLst>
            <pc:docMk/>
            <pc:sldMk cId="4267649702" sldId="285"/>
            <ac:picMk id="4" creationId="{7C2415D3-F60F-E2B5-FD18-4CA13C7381DF}"/>
          </ac:picMkLst>
        </pc:picChg>
      </pc:sldChg>
      <pc:sldChg chg="modSp modNotes">
        <pc:chgData name="We Volt" userId="f428b17a97640534" providerId="Windows Live" clId="Web-{AECEFD53-2A56-49F5-9751-13C187CD017F}" dt="2022-05-05T17:46:01.387" v="285" actId="1076"/>
        <pc:sldMkLst>
          <pc:docMk/>
          <pc:sldMk cId="2616345766" sldId="287"/>
        </pc:sldMkLst>
        <pc:spChg chg="mod">
          <ac:chgData name="We Volt" userId="f428b17a97640534" providerId="Windows Live" clId="Web-{AECEFD53-2A56-49F5-9751-13C187CD017F}" dt="2022-05-05T17:45:58.512" v="282" actId="1076"/>
          <ac:spMkLst>
            <pc:docMk/>
            <pc:sldMk cId="2616345766" sldId="287"/>
            <ac:spMk id="4" creationId="{8CA742FF-A9D3-F826-6B97-DD8E3F64C264}"/>
          </ac:spMkLst>
        </pc:spChg>
        <pc:spChg chg="mod">
          <ac:chgData name="We Volt" userId="f428b17a97640534" providerId="Windows Live" clId="Web-{AECEFD53-2A56-49F5-9751-13C187CD017F}" dt="2022-05-05T17:46:01.387" v="285" actId="1076"/>
          <ac:spMkLst>
            <pc:docMk/>
            <pc:sldMk cId="2616345766" sldId="287"/>
            <ac:spMk id="7" creationId="{7D501D02-E1D2-E4B2-972F-C4F55B1D39D1}"/>
          </ac:spMkLst>
        </pc:spChg>
        <pc:spChg chg="mod">
          <ac:chgData name="We Volt" userId="f428b17a97640534" providerId="Windows Live" clId="Web-{AECEFD53-2A56-49F5-9751-13C187CD017F}" dt="2022-05-05T17:45:58.512" v="283" actId="1076"/>
          <ac:spMkLst>
            <pc:docMk/>
            <pc:sldMk cId="2616345766" sldId="287"/>
            <ac:spMk id="10" creationId="{EF8F361B-E266-6CE7-AD92-69D985D01189}"/>
          </ac:spMkLst>
        </pc:spChg>
        <pc:picChg chg="mod">
          <ac:chgData name="We Volt" userId="f428b17a97640534" providerId="Windows Live" clId="Web-{AECEFD53-2A56-49F5-9751-13C187CD017F}" dt="2022-05-05T17:45:58.512" v="281" actId="1076"/>
          <ac:picMkLst>
            <pc:docMk/>
            <pc:sldMk cId="2616345766" sldId="287"/>
            <ac:picMk id="3" creationId="{4B516EEF-4C29-59AA-DF68-08331B9635B6}"/>
          </ac:picMkLst>
        </pc:picChg>
        <pc:cxnChg chg="mod">
          <ac:chgData name="We Volt" userId="f428b17a97640534" providerId="Windows Live" clId="Web-{AECEFD53-2A56-49F5-9751-13C187CD017F}" dt="2022-05-05T17:45:58.527" v="284" actId="1076"/>
          <ac:cxnSpMkLst>
            <pc:docMk/>
            <pc:sldMk cId="2616345766" sldId="287"/>
            <ac:cxnSpMk id="6" creationId="{41ED3BFA-2B0C-BC46-A95D-CE695AB96E67}"/>
          </ac:cxnSpMkLst>
        </pc:cxnChg>
      </pc:sldChg>
      <pc:sldChg chg="modSp modNotes">
        <pc:chgData name="We Volt" userId="f428b17a97640534" providerId="Windows Live" clId="Web-{AECEFD53-2A56-49F5-9751-13C187CD017F}" dt="2022-05-05T18:01:17.696" v="330" actId="1076"/>
        <pc:sldMkLst>
          <pc:docMk/>
          <pc:sldMk cId="1316598093" sldId="290"/>
        </pc:sldMkLst>
        <pc:spChg chg="mod">
          <ac:chgData name="We Volt" userId="f428b17a97640534" providerId="Windows Live" clId="Web-{AECEFD53-2A56-49F5-9751-13C187CD017F}" dt="2022-05-05T18:01:17.696" v="330" actId="1076"/>
          <ac:spMkLst>
            <pc:docMk/>
            <pc:sldMk cId="1316598093" sldId="290"/>
            <ac:spMk id="4" creationId="{30CEE2D8-FBF8-2D38-1E11-504C6559F556}"/>
          </ac:spMkLst>
        </pc:spChg>
      </pc:sldChg>
      <pc:sldChg chg="addSp modSp">
        <pc:chgData name="We Volt" userId="f428b17a97640534" providerId="Windows Live" clId="Web-{AECEFD53-2A56-49F5-9751-13C187CD017F}" dt="2022-05-05T18:01:31.104" v="332" actId="1076"/>
        <pc:sldMkLst>
          <pc:docMk/>
          <pc:sldMk cId="3827398638" sldId="291"/>
        </pc:sldMkLst>
        <pc:spChg chg="add mod ord">
          <ac:chgData name="We Volt" userId="f428b17a97640534" providerId="Windows Live" clId="Web-{AECEFD53-2A56-49F5-9751-13C187CD017F}" dt="2022-05-05T18:01:31.104" v="332" actId="1076"/>
          <ac:spMkLst>
            <pc:docMk/>
            <pc:sldMk cId="3827398638" sldId="291"/>
            <ac:spMk id="3" creationId="{6E69C7DE-7C13-5148-2AEF-FB3B03807D67}"/>
          </ac:spMkLst>
        </pc:spChg>
        <pc:picChg chg="mod">
          <ac:chgData name="We Volt" userId="f428b17a97640534" providerId="Windows Live" clId="Web-{AECEFD53-2A56-49F5-9751-13C187CD017F}" dt="2022-05-05T18:00:25.912" v="321" actId="1076"/>
          <ac:picMkLst>
            <pc:docMk/>
            <pc:sldMk cId="3827398638" sldId="291"/>
            <ac:picMk id="2" creationId="{4E0BB720-A6EA-3E16-0B63-BC2BD0AC1B84}"/>
          </ac:picMkLst>
        </pc:picChg>
        <pc:picChg chg="mod">
          <ac:chgData name="We Volt" userId="f428b17a97640534" providerId="Windows Live" clId="Web-{AECEFD53-2A56-49F5-9751-13C187CD017F}" dt="2022-05-05T18:00:25.849" v="320" actId="1076"/>
          <ac:picMkLst>
            <pc:docMk/>
            <pc:sldMk cId="3827398638" sldId="291"/>
            <ac:picMk id="4" creationId="{1520C6E9-9DCB-996A-563E-6EBE5F7417DC}"/>
          </ac:picMkLst>
        </pc:picChg>
      </pc:sldChg>
      <pc:sldChg chg="modSp">
        <pc:chgData name="We Volt" userId="f428b17a97640534" providerId="Windows Live" clId="Web-{AECEFD53-2A56-49F5-9751-13C187CD017F}" dt="2022-05-05T17:20:47.163" v="0"/>
        <pc:sldMkLst>
          <pc:docMk/>
          <pc:sldMk cId="1055159508" sldId="292"/>
        </pc:sldMkLst>
        <pc:spChg chg="mod">
          <ac:chgData name="We Volt" userId="f428b17a97640534" providerId="Windows Live" clId="Web-{AECEFD53-2A56-49F5-9751-13C187CD017F}" dt="2022-05-05T17:20:47.163" v="0"/>
          <ac:spMkLst>
            <pc:docMk/>
            <pc:sldMk cId="1055159508" sldId="292"/>
            <ac:spMk id="2" creationId="{DD1F37F2-D53B-B9AA-FFEA-FD9D991D242A}"/>
          </ac:spMkLst>
        </pc:spChg>
      </pc:sldChg>
      <pc:sldChg chg="modNotes">
        <pc:chgData name="We Volt" userId="f428b17a97640534" providerId="Windows Live" clId="Web-{AECEFD53-2A56-49F5-9751-13C187CD017F}" dt="2022-05-05T17:34:26.248" v="257"/>
        <pc:sldMkLst>
          <pc:docMk/>
          <pc:sldMk cId="2683921626" sldId="296"/>
        </pc:sldMkLst>
      </pc:sldChg>
      <pc:sldChg chg="modSp">
        <pc:chgData name="We Volt" userId="f428b17a97640534" providerId="Windows Live" clId="Web-{AECEFD53-2A56-49F5-9751-13C187CD017F}" dt="2022-05-05T18:01:26.260" v="331" actId="1076"/>
        <pc:sldMkLst>
          <pc:docMk/>
          <pc:sldMk cId="2000822981" sldId="298"/>
        </pc:sldMkLst>
        <pc:spChg chg="mod">
          <ac:chgData name="We Volt" userId="f428b17a97640534" providerId="Windows Live" clId="Web-{AECEFD53-2A56-49F5-9751-13C187CD017F}" dt="2022-05-05T18:01:26.260" v="331" actId="1076"/>
          <ac:spMkLst>
            <pc:docMk/>
            <pc:sldMk cId="2000822981" sldId="298"/>
            <ac:spMk id="5" creationId="{965474B8-CF9E-B625-781F-E59C910D2CE4}"/>
          </ac:spMkLst>
        </pc:spChg>
      </pc:sldChg>
      <pc:sldChg chg="modSp">
        <pc:chgData name="We Volt" userId="f428b17a97640534" providerId="Windows Live" clId="Web-{AECEFD53-2A56-49F5-9751-13C187CD017F}" dt="2022-05-05T18:00:41.975" v="324" actId="1076"/>
        <pc:sldMkLst>
          <pc:docMk/>
          <pc:sldMk cId="4110239481" sldId="299"/>
        </pc:sldMkLst>
        <pc:spChg chg="mod">
          <ac:chgData name="We Volt" userId="f428b17a97640534" providerId="Windows Live" clId="Web-{AECEFD53-2A56-49F5-9751-13C187CD017F}" dt="2022-05-05T18:00:41.975" v="324" actId="1076"/>
          <ac:spMkLst>
            <pc:docMk/>
            <pc:sldMk cId="4110239481" sldId="299"/>
            <ac:spMk id="5" creationId="{965474B8-CF9E-B625-781F-E59C910D2CE4}"/>
          </ac:spMkLst>
        </pc:spChg>
      </pc:sldChg>
      <pc:sldChg chg="addSp delSp modSp add replId modNotes">
        <pc:chgData name="We Volt" userId="f428b17a97640534" providerId="Windows Live" clId="Web-{AECEFD53-2A56-49F5-9751-13C187CD017F}" dt="2022-05-05T17:45:30.697" v="279" actId="1076"/>
        <pc:sldMkLst>
          <pc:docMk/>
          <pc:sldMk cId="1390524646" sldId="300"/>
        </pc:sldMkLst>
        <pc:spChg chg="del mod">
          <ac:chgData name="We Volt" userId="f428b17a97640534" providerId="Windows Live" clId="Web-{AECEFD53-2A56-49F5-9751-13C187CD017F}" dt="2022-05-05T17:44:53.023" v="264"/>
          <ac:spMkLst>
            <pc:docMk/>
            <pc:sldMk cId="1390524646" sldId="300"/>
            <ac:spMk id="4" creationId="{8CA742FF-A9D3-F826-6B97-DD8E3F64C264}"/>
          </ac:spMkLst>
        </pc:spChg>
        <pc:spChg chg="del">
          <ac:chgData name="We Volt" userId="f428b17a97640534" providerId="Windows Live" clId="Web-{AECEFD53-2A56-49F5-9751-13C187CD017F}" dt="2022-05-05T17:45:22.900" v="276"/>
          <ac:spMkLst>
            <pc:docMk/>
            <pc:sldMk cId="1390524646" sldId="300"/>
            <ac:spMk id="7" creationId="{7D501D02-E1D2-E4B2-972F-C4F55B1D39D1}"/>
          </ac:spMkLst>
        </pc:spChg>
        <pc:picChg chg="add mod">
          <ac:chgData name="We Volt" userId="f428b17a97640534" providerId="Windows Live" clId="Web-{AECEFD53-2A56-49F5-9751-13C187CD017F}" dt="2022-05-05T17:45:30.697" v="279" actId="1076"/>
          <ac:picMkLst>
            <pc:docMk/>
            <pc:sldMk cId="1390524646" sldId="300"/>
            <ac:picMk id="2" creationId="{6C6218A6-28D4-1879-EBFA-93F2FFB7DC20}"/>
          </ac:picMkLst>
        </pc:picChg>
        <pc:picChg chg="del">
          <ac:chgData name="We Volt" userId="f428b17a97640534" providerId="Windows Live" clId="Web-{AECEFD53-2A56-49F5-9751-13C187CD017F}" dt="2022-05-05T17:44:41.335" v="260"/>
          <ac:picMkLst>
            <pc:docMk/>
            <pc:sldMk cId="1390524646" sldId="300"/>
            <ac:picMk id="3" creationId="{4B516EEF-4C29-59AA-DF68-08331B9635B6}"/>
          </ac:picMkLst>
        </pc:picChg>
        <pc:cxnChg chg="del">
          <ac:chgData name="We Volt" userId="f428b17a97640534" providerId="Windows Live" clId="Web-{AECEFD53-2A56-49F5-9751-13C187CD017F}" dt="2022-05-05T17:44:52.945" v="262"/>
          <ac:cxnSpMkLst>
            <pc:docMk/>
            <pc:sldMk cId="1390524646" sldId="300"/>
            <ac:cxnSpMk id="6" creationId="{41ED3BFA-2B0C-BC46-A95D-CE695AB96E67}"/>
          </ac:cxnSpMkLst>
        </pc:cxnChg>
      </pc:sldChg>
    </pc:docChg>
  </pc:docChgLst>
  <pc:docChgLst>
    <pc:chgData name="We Volt" userId="f428b17a97640534" providerId="Windows Live" clId="Web-{8812E138-9DD4-4F8D-892A-7622DE21F86B}"/>
    <pc:docChg chg="modSld">
      <pc:chgData name="We Volt" userId="f428b17a97640534" providerId="Windows Live" clId="Web-{8812E138-9DD4-4F8D-892A-7622DE21F86B}" dt="2022-04-24T14:38:34.246" v="614" actId="20577"/>
      <pc:docMkLst>
        <pc:docMk/>
      </pc:docMkLst>
      <pc:sldChg chg="addSp modSp">
        <pc:chgData name="We Volt" userId="f428b17a97640534" providerId="Windows Live" clId="Web-{8812E138-9DD4-4F8D-892A-7622DE21F86B}" dt="2022-04-24T14:03:59.937" v="52" actId="1076"/>
        <pc:sldMkLst>
          <pc:docMk/>
          <pc:sldMk cId="0" sldId="265"/>
        </pc:sldMkLst>
        <pc:spChg chg="add mod">
          <ac:chgData name="We Volt" userId="f428b17a97640534" providerId="Windows Live" clId="Web-{8812E138-9DD4-4F8D-892A-7622DE21F86B}" dt="2022-04-24T14:03:27.999" v="45" actId="1076"/>
          <ac:spMkLst>
            <pc:docMk/>
            <pc:sldMk cId="0" sldId="265"/>
            <ac:spMk id="2" creationId="{B3F3089B-AA41-21E8-0737-830273C994DE}"/>
          </ac:spMkLst>
        </pc:spChg>
        <pc:spChg chg="mod">
          <ac:chgData name="We Volt" userId="f428b17a97640534" providerId="Windows Live" clId="Web-{8812E138-9DD4-4F8D-892A-7622DE21F86B}" dt="2022-04-24T14:03:59.937" v="52" actId="1076"/>
          <ac:spMkLst>
            <pc:docMk/>
            <pc:sldMk cId="0" sldId="265"/>
            <ac:spMk id="19457" creationId="{52CA482F-9FE6-78EA-4CFA-2014254BCAE4}"/>
          </ac:spMkLst>
        </pc:spChg>
      </pc:sldChg>
      <pc:sldChg chg="addSp delSp modSp">
        <pc:chgData name="We Volt" userId="f428b17a97640534" providerId="Windows Live" clId="Web-{8812E138-9DD4-4F8D-892A-7622DE21F86B}" dt="2022-04-24T14:27:31.634" v="414"/>
        <pc:sldMkLst>
          <pc:docMk/>
          <pc:sldMk cId="189768654" sldId="266"/>
        </pc:sldMkLst>
        <pc:spChg chg="mod">
          <ac:chgData name="We Volt" userId="f428b17a97640534" providerId="Windows Live" clId="Web-{8812E138-9DD4-4F8D-892A-7622DE21F86B}" dt="2022-04-24T14:27:05.617" v="412" actId="1076"/>
          <ac:spMkLst>
            <pc:docMk/>
            <pc:sldMk cId="189768654" sldId="266"/>
            <ac:spMk id="2" creationId="{593676BC-7728-D592-86A3-3821ED894C4D}"/>
          </ac:spMkLst>
        </pc:spChg>
        <pc:spChg chg="del mod">
          <ac:chgData name="We Volt" userId="f428b17a97640534" providerId="Windows Live" clId="Web-{8812E138-9DD4-4F8D-892A-7622DE21F86B}" dt="2022-04-24T14:23:09.564" v="335"/>
          <ac:spMkLst>
            <pc:docMk/>
            <pc:sldMk cId="189768654" sldId="266"/>
            <ac:spMk id="3" creationId="{9373FE16-FAB2-4264-90EB-77FE8B9802E0}"/>
          </ac:spMkLst>
        </pc:spChg>
        <pc:spChg chg="add del mod">
          <ac:chgData name="We Volt" userId="f428b17a97640534" providerId="Windows Live" clId="Web-{8812E138-9DD4-4F8D-892A-7622DE21F86B}" dt="2022-04-24T14:23:12.095" v="336"/>
          <ac:spMkLst>
            <pc:docMk/>
            <pc:sldMk cId="189768654" sldId="266"/>
            <ac:spMk id="10" creationId="{0F85D644-F373-F285-DB02-12ADD3926201}"/>
          </ac:spMkLst>
        </pc:spChg>
        <pc:graphicFrameChg chg="mod modGraphic">
          <ac:chgData name="We Volt" userId="f428b17a97640534" providerId="Windows Live" clId="Web-{8812E138-9DD4-4F8D-892A-7622DE21F86B}" dt="2022-04-24T14:27:31.634" v="414"/>
          <ac:graphicFrameMkLst>
            <pc:docMk/>
            <pc:sldMk cId="189768654" sldId="266"/>
            <ac:graphicFrameMk id="13" creationId="{35227F83-C391-B74A-97A6-4CE66C4B314A}"/>
          </ac:graphicFrameMkLst>
        </pc:graphicFrameChg>
        <pc:picChg chg="mod">
          <ac:chgData name="We Volt" userId="f428b17a97640534" providerId="Windows Live" clId="Web-{8812E138-9DD4-4F8D-892A-7622DE21F86B}" dt="2022-04-24T14:26:20.132" v="403" actId="1076"/>
          <ac:picMkLst>
            <pc:docMk/>
            <pc:sldMk cId="189768654" sldId="266"/>
            <ac:picMk id="4" creationId="{C92D743B-2662-46C4-7E3B-42613B3338AC}"/>
          </ac:picMkLst>
        </pc:picChg>
        <pc:picChg chg="mod">
          <ac:chgData name="We Volt" userId="f428b17a97640534" providerId="Windows Live" clId="Web-{8812E138-9DD4-4F8D-892A-7622DE21F86B}" dt="2022-04-24T14:26:05.725" v="400" actId="1076"/>
          <ac:picMkLst>
            <pc:docMk/>
            <pc:sldMk cId="189768654" sldId="266"/>
            <ac:picMk id="5" creationId="{76CF98EB-54E3-BEDE-71CC-AA3486FCF1E9}"/>
          </ac:picMkLst>
        </pc:picChg>
        <pc:picChg chg="mod">
          <ac:chgData name="We Volt" userId="f428b17a97640534" providerId="Windows Live" clId="Web-{8812E138-9DD4-4F8D-892A-7622DE21F86B}" dt="2022-04-24T14:26:11.585" v="401" actId="1076"/>
          <ac:picMkLst>
            <pc:docMk/>
            <pc:sldMk cId="189768654" sldId="266"/>
            <ac:picMk id="6" creationId="{27A0EECC-1D20-8982-0114-BF777E305DDB}"/>
          </ac:picMkLst>
        </pc:picChg>
        <pc:picChg chg="mod">
          <ac:chgData name="We Volt" userId="f428b17a97640534" providerId="Windows Live" clId="Web-{8812E138-9DD4-4F8D-892A-7622DE21F86B}" dt="2022-04-24T14:25:53.897" v="395" actId="1076"/>
          <ac:picMkLst>
            <pc:docMk/>
            <pc:sldMk cId="189768654" sldId="266"/>
            <ac:picMk id="8" creationId="{BEF025CC-40D7-DDAC-3A29-A0A8E0CA65F0}"/>
          </ac:picMkLst>
        </pc:picChg>
        <pc:picChg chg="mod">
          <ac:chgData name="We Volt" userId="f428b17a97640534" providerId="Windows Live" clId="Web-{8812E138-9DD4-4F8D-892A-7622DE21F86B}" dt="2022-04-24T14:25:54.068" v="396" actId="1076"/>
          <ac:picMkLst>
            <pc:docMk/>
            <pc:sldMk cId="189768654" sldId="266"/>
            <ac:picMk id="11" creationId="{CA2AD4F8-C732-66FA-C086-03166CFAC975}"/>
          </ac:picMkLst>
        </pc:picChg>
        <pc:picChg chg="mod">
          <ac:chgData name="We Volt" userId="f428b17a97640534" providerId="Windows Live" clId="Web-{8812E138-9DD4-4F8D-892A-7622DE21F86B}" dt="2022-04-24T14:25:50.693" v="394" actId="1076"/>
          <ac:picMkLst>
            <pc:docMk/>
            <pc:sldMk cId="189768654" sldId="266"/>
            <ac:picMk id="12" creationId="{DC2974AA-793C-BB49-96F3-9FBE347558BE}"/>
          </ac:picMkLst>
        </pc:picChg>
      </pc:sldChg>
      <pc:sldChg chg="modSp modNotes">
        <pc:chgData name="We Volt" userId="f428b17a97640534" providerId="Windows Live" clId="Web-{8812E138-9DD4-4F8D-892A-7622DE21F86B}" dt="2022-04-24T14:32:31.955" v="569"/>
        <pc:sldMkLst>
          <pc:docMk/>
          <pc:sldMk cId="3102770127" sldId="267"/>
        </pc:sldMkLst>
        <pc:spChg chg="mod">
          <ac:chgData name="We Volt" userId="f428b17a97640534" providerId="Windows Live" clId="Web-{8812E138-9DD4-4F8D-892A-7622DE21F86B}" dt="2022-04-24T14:31:11.968" v="456" actId="20577"/>
          <ac:spMkLst>
            <pc:docMk/>
            <pc:sldMk cId="3102770127" sldId="267"/>
            <ac:spMk id="2" creationId="{EFCE18B0-B1E9-88EC-A06C-ECD85C84D529}"/>
          </ac:spMkLst>
        </pc:spChg>
        <pc:spChg chg="mod">
          <ac:chgData name="We Volt" userId="f428b17a97640534" providerId="Windows Live" clId="Web-{8812E138-9DD4-4F8D-892A-7622DE21F86B}" dt="2022-04-24T14:31:33.578" v="459" actId="1076"/>
          <ac:spMkLst>
            <pc:docMk/>
            <pc:sldMk cId="3102770127" sldId="267"/>
            <ac:spMk id="9" creationId="{2017F236-24CE-12C9-FA88-4F8E191AD7FF}"/>
          </ac:spMkLst>
        </pc:spChg>
      </pc:sldChg>
      <pc:sldChg chg="addSp modSp">
        <pc:chgData name="We Volt" userId="f428b17a97640534" providerId="Windows Live" clId="Web-{8812E138-9DD4-4F8D-892A-7622DE21F86B}" dt="2022-04-24T14:30:25.779" v="444" actId="1076"/>
        <pc:sldMkLst>
          <pc:docMk/>
          <pc:sldMk cId="333359960" sldId="268"/>
        </pc:sldMkLst>
        <pc:spChg chg="mod">
          <ac:chgData name="We Volt" userId="f428b17a97640534" providerId="Windows Live" clId="Web-{8812E138-9DD4-4F8D-892A-7622DE21F86B}" dt="2022-04-24T14:30:21.482" v="443" actId="1076"/>
          <ac:spMkLst>
            <pc:docMk/>
            <pc:sldMk cId="333359960" sldId="268"/>
            <ac:spMk id="2" creationId="{225DDA05-F98C-1449-B4E5-88FEFCC81375}"/>
          </ac:spMkLst>
        </pc:spChg>
        <pc:spChg chg="mod">
          <ac:chgData name="We Volt" userId="f428b17a97640534" providerId="Windows Live" clId="Web-{8812E138-9DD4-4F8D-892A-7622DE21F86B}" dt="2022-04-24T14:29:56.419" v="438" actId="1076"/>
          <ac:spMkLst>
            <pc:docMk/>
            <pc:sldMk cId="333359960" sldId="268"/>
            <ac:spMk id="7" creationId="{91833FAF-55FD-C79F-DDA9-056A1BA11875}"/>
          </ac:spMkLst>
        </pc:spChg>
        <pc:spChg chg="mod">
          <ac:chgData name="We Volt" userId="f428b17a97640534" providerId="Windows Live" clId="Web-{8812E138-9DD4-4F8D-892A-7622DE21F86B}" dt="2022-04-24T14:29:56.419" v="437" actId="1076"/>
          <ac:spMkLst>
            <pc:docMk/>
            <pc:sldMk cId="333359960" sldId="268"/>
            <ac:spMk id="8" creationId="{B7547BC1-01E8-3896-F50B-5BB4EE89A104}"/>
          </ac:spMkLst>
        </pc:spChg>
        <pc:grpChg chg="add mod">
          <ac:chgData name="We Volt" userId="f428b17a97640534" providerId="Windows Live" clId="Web-{8812E138-9DD4-4F8D-892A-7622DE21F86B}" dt="2022-04-24T14:30:25.779" v="444" actId="1076"/>
          <ac:grpSpMkLst>
            <pc:docMk/>
            <pc:sldMk cId="333359960" sldId="268"/>
            <ac:grpSpMk id="3" creationId="{F9EA8282-D5BD-8C05-4F5E-433E2906895A}"/>
          </ac:grpSpMkLst>
        </pc:grpChg>
        <pc:picChg chg="mod">
          <ac:chgData name="We Volt" userId="f428b17a97640534" providerId="Windows Live" clId="Web-{8812E138-9DD4-4F8D-892A-7622DE21F86B}" dt="2022-04-24T14:29:56.419" v="439" actId="1076"/>
          <ac:picMkLst>
            <pc:docMk/>
            <pc:sldMk cId="333359960" sldId="268"/>
            <ac:picMk id="4" creationId="{673EC3C1-E397-6ECD-D967-584848FD1C28}"/>
          </ac:picMkLst>
        </pc:picChg>
      </pc:sldChg>
      <pc:sldChg chg="modSp">
        <pc:chgData name="We Volt" userId="f428b17a97640534" providerId="Windows Live" clId="Web-{8812E138-9DD4-4F8D-892A-7622DE21F86B}" dt="2022-04-24T14:28:24.088" v="417" actId="1076"/>
        <pc:sldMkLst>
          <pc:docMk/>
          <pc:sldMk cId="3029301573" sldId="270"/>
        </pc:sldMkLst>
        <pc:spChg chg="mod">
          <ac:chgData name="We Volt" userId="f428b17a97640534" providerId="Windows Live" clId="Web-{8812E138-9DD4-4F8D-892A-7622DE21F86B}" dt="2022-04-24T14:28:24.088" v="417" actId="1076"/>
          <ac:spMkLst>
            <pc:docMk/>
            <pc:sldMk cId="3029301573" sldId="270"/>
            <ac:spMk id="2" creationId="{CA2DD3BA-D6F0-13EB-38E5-05F5DB19A18E}"/>
          </ac:spMkLst>
        </pc:spChg>
      </pc:sldChg>
      <pc:sldChg chg="addSp delSp modSp">
        <pc:chgData name="We Volt" userId="f428b17a97640534" providerId="Windows Live" clId="Web-{8812E138-9DD4-4F8D-892A-7622DE21F86B}" dt="2022-04-24T14:37:50.729" v="609" actId="1076"/>
        <pc:sldMkLst>
          <pc:docMk/>
          <pc:sldMk cId="1044546480" sldId="280"/>
        </pc:sldMkLst>
        <pc:spChg chg="add del mod">
          <ac:chgData name="We Volt" userId="f428b17a97640534" providerId="Windows Live" clId="Web-{8812E138-9DD4-4F8D-892A-7622DE21F86B}" dt="2022-04-24T14:36:54.493" v="599"/>
          <ac:spMkLst>
            <pc:docMk/>
            <pc:sldMk cId="1044546480" sldId="280"/>
            <ac:spMk id="3" creationId="{9058D734-D8BB-EC49-7165-E5BB12BA5EC2}"/>
          </ac:spMkLst>
        </pc:spChg>
        <pc:spChg chg="mod">
          <ac:chgData name="We Volt" userId="f428b17a97640534" providerId="Windows Live" clId="Web-{8812E138-9DD4-4F8D-892A-7622DE21F86B}" dt="2022-04-24T14:37:50.729" v="609" actId="1076"/>
          <ac:spMkLst>
            <pc:docMk/>
            <pc:sldMk cId="1044546480" sldId="280"/>
            <ac:spMk id="4" creationId="{26651C39-CEBF-79DD-7376-CD6F9BB227B6}"/>
          </ac:spMkLst>
        </pc:spChg>
        <pc:spChg chg="del">
          <ac:chgData name="We Volt" userId="f428b17a97640534" providerId="Windows Live" clId="Web-{8812E138-9DD4-4F8D-892A-7622DE21F86B}" dt="2022-04-24T14:36:51.243" v="598"/>
          <ac:spMkLst>
            <pc:docMk/>
            <pc:sldMk cId="1044546480" sldId="280"/>
            <ac:spMk id="5" creationId="{631CA81D-D38A-3242-BB73-CB263858498A}"/>
          </ac:spMkLst>
        </pc:spChg>
        <pc:spChg chg="add mod">
          <ac:chgData name="We Volt" userId="f428b17a97640534" providerId="Windows Live" clId="Web-{8812E138-9DD4-4F8D-892A-7622DE21F86B}" dt="2022-04-24T14:37:49.511" v="608"/>
          <ac:spMkLst>
            <pc:docMk/>
            <pc:sldMk cId="1044546480" sldId="280"/>
            <ac:spMk id="7" creationId="{A17DED10-D5E0-2A3D-2185-EA8D805A573C}"/>
          </ac:spMkLst>
        </pc:spChg>
      </pc:sldChg>
      <pc:sldChg chg="modSp">
        <pc:chgData name="We Volt" userId="f428b17a97640534" providerId="Windows Live" clId="Web-{8812E138-9DD4-4F8D-892A-7622DE21F86B}" dt="2022-04-24T14:38:34.246" v="614" actId="20577"/>
        <pc:sldMkLst>
          <pc:docMk/>
          <pc:sldMk cId="1413207036" sldId="281"/>
        </pc:sldMkLst>
        <pc:spChg chg="mod">
          <ac:chgData name="We Volt" userId="f428b17a97640534" providerId="Windows Live" clId="Web-{8812E138-9DD4-4F8D-892A-7622DE21F86B}" dt="2022-04-24T14:38:06.308" v="612" actId="20577"/>
          <ac:spMkLst>
            <pc:docMk/>
            <pc:sldMk cId="1413207036" sldId="281"/>
            <ac:spMk id="2" creationId="{65421784-7CBF-EBA1-EC3F-E68FF2584B86}"/>
          </ac:spMkLst>
        </pc:spChg>
        <pc:spChg chg="mod">
          <ac:chgData name="We Volt" userId="f428b17a97640534" providerId="Windows Live" clId="Web-{8812E138-9DD4-4F8D-892A-7622DE21F86B}" dt="2022-04-24T14:38:34.246" v="614" actId="20577"/>
          <ac:spMkLst>
            <pc:docMk/>
            <pc:sldMk cId="1413207036" sldId="281"/>
            <ac:spMk id="5" creationId="{3D84CD0B-77F3-8206-6FB9-E7221BA313EE}"/>
          </ac:spMkLst>
        </pc:spChg>
      </pc:sldChg>
      <pc:sldChg chg="modSp modNotes">
        <pc:chgData name="We Volt" userId="f428b17a97640534" providerId="Windows Live" clId="Web-{8812E138-9DD4-4F8D-892A-7622DE21F86B}" dt="2022-04-24T14:36:04.258" v="592" actId="20577"/>
        <pc:sldMkLst>
          <pc:docMk/>
          <pc:sldMk cId="2735196370" sldId="293"/>
        </pc:sldMkLst>
        <pc:spChg chg="mod">
          <ac:chgData name="We Volt" userId="f428b17a97640534" providerId="Windows Live" clId="Web-{8812E138-9DD4-4F8D-892A-7622DE21F86B}" dt="2022-04-24T14:36:04.258" v="592" actId="20577"/>
          <ac:spMkLst>
            <pc:docMk/>
            <pc:sldMk cId="2735196370" sldId="293"/>
            <ac:spMk id="2" creationId="{14AAB111-1BEA-ACDE-0244-40AAF3ACA229}"/>
          </ac:spMkLst>
        </pc:spChg>
        <pc:spChg chg="mod">
          <ac:chgData name="We Volt" userId="f428b17a97640534" providerId="Windows Live" clId="Web-{8812E138-9DD4-4F8D-892A-7622DE21F86B}" dt="2022-04-24T14:36:00.883" v="591" actId="1076"/>
          <ac:spMkLst>
            <pc:docMk/>
            <pc:sldMk cId="2735196370" sldId="293"/>
            <ac:spMk id="3" creationId="{06E63A1C-6150-24C7-70C2-3CDE2B9829BC}"/>
          </ac:spMkLst>
        </pc:spChg>
      </pc:sldChg>
    </pc:docChg>
  </pc:docChgLst>
  <pc:docChgLst>
    <pc:chgData name="Paul Cadman" userId="8add684ccbd6b065" providerId="Windows Live" clId="Web-{298850AC-D54E-4C77-9E1E-02FC13E23E12}"/>
    <pc:docChg chg="modSld">
      <pc:chgData name="Paul Cadman" userId="8add684ccbd6b065" providerId="Windows Live" clId="Web-{298850AC-D54E-4C77-9E1E-02FC13E23E12}" dt="2022-04-24T14:53:09.462" v="171" actId="1076"/>
      <pc:docMkLst>
        <pc:docMk/>
      </pc:docMkLst>
      <pc:sldChg chg="modSp">
        <pc:chgData name="Paul Cadman" userId="8add684ccbd6b065" providerId="Windows Live" clId="Web-{298850AC-D54E-4C77-9E1E-02FC13E23E12}" dt="2022-04-24T14:50:00.940" v="163" actId="20577"/>
        <pc:sldMkLst>
          <pc:docMk/>
          <pc:sldMk cId="3102770127" sldId="267"/>
        </pc:sldMkLst>
        <pc:spChg chg="mod">
          <ac:chgData name="Paul Cadman" userId="8add684ccbd6b065" providerId="Windows Live" clId="Web-{298850AC-D54E-4C77-9E1E-02FC13E23E12}" dt="2022-04-24T14:50:00.940" v="163" actId="20577"/>
          <ac:spMkLst>
            <pc:docMk/>
            <pc:sldMk cId="3102770127" sldId="267"/>
            <ac:spMk id="9" creationId="{2017F236-24CE-12C9-FA88-4F8E191AD7FF}"/>
          </ac:spMkLst>
        </pc:spChg>
      </pc:sldChg>
      <pc:sldChg chg="modSp">
        <pc:chgData name="Paul Cadman" userId="8add684ccbd6b065" providerId="Windows Live" clId="Web-{298850AC-D54E-4C77-9E1E-02FC13E23E12}" dt="2022-04-24T14:49:05.720" v="160" actId="1076"/>
        <pc:sldMkLst>
          <pc:docMk/>
          <pc:sldMk cId="3657894221" sldId="269"/>
        </pc:sldMkLst>
        <pc:spChg chg="mod">
          <ac:chgData name="Paul Cadman" userId="8add684ccbd6b065" providerId="Windows Live" clId="Web-{298850AC-D54E-4C77-9E1E-02FC13E23E12}" dt="2022-04-24T14:48:40.438" v="156" actId="20577"/>
          <ac:spMkLst>
            <pc:docMk/>
            <pc:sldMk cId="3657894221" sldId="269"/>
            <ac:spMk id="2" creationId="{9557FB73-CCFA-B70B-E310-3EAF5893DABD}"/>
          </ac:spMkLst>
        </pc:spChg>
        <pc:spChg chg="mod">
          <ac:chgData name="Paul Cadman" userId="8add684ccbd6b065" providerId="Windows Live" clId="Web-{298850AC-D54E-4C77-9E1E-02FC13E23E12}" dt="2022-04-24T14:49:05.720" v="160" actId="1076"/>
          <ac:spMkLst>
            <pc:docMk/>
            <pc:sldMk cId="3657894221" sldId="269"/>
            <ac:spMk id="4" creationId="{3C88AE62-9045-71F3-68EE-95BAD02875E3}"/>
          </ac:spMkLst>
        </pc:spChg>
      </pc:sldChg>
      <pc:sldChg chg="addSp modSp">
        <pc:chgData name="Paul Cadman" userId="8add684ccbd6b065" providerId="Windows Live" clId="Web-{298850AC-D54E-4C77-9E1E-02FC13E23E12}" dt="2022-04-24T14:45:22.541" v="151" actId="20577"/>
        <pc:sldMkLst>
          <pc:docMk/>
          <pc:sldMk cId="3029301573" sldId="270"/>
        </pc:sldMkLst>
        <pc:spChg chg="mod">
          <ac:chgData name="Paul Cadman" userId="8add684ccbd6b065" providerId="Windows Live" clId="Web-{298850AC-D54E-4C77-9E1E-02FC13E23E12}" dt="2022-04-24T14:37:34.478" v="83" actId="20577"/>
          <ac:spMkLst>
            <pc:docMk/>
            <pc:sldMk cId="3029301573" sldId="270"/>
            <ac:spMk id="2" creationId="{CA2DD3BA-D6F0-13EB-38E5-05F5DB19A18E}"/>
          </ac:spMkLst>
        </pc:spChg>
        <pc:spChg chg="add mod">
          <ac:chgData name="Paul Cadman" userId="8add684ccbd6b065" providerId="Windows Live" clId="Web-{298850AC-D54E-4C77-9E1E-02FC13E23E12}" dt="2022-04-24T14:45:22.541" v="151" actId="20577"/>
          <ac:spMkLst>
            <pc:docMk/>
            <pc:sldMk cId="3029301573" sldId="270"/>
            <ac:spMk id="3" creationId="{69CD1A23-0400-56CF-7226-04B9889C01DA}"/>
          </ac:spMkLst>
        </pc:spChg>
      </pc:sldChg>
      <pc:sldChg chg="addSp delSp modSp">
        <pc:chgData name="Paul Cadman" userId="8add684ccbd6b065" providerId="Windows Live" clId="Web-{298850AC-D54E-4C77-9E1E-02FC13E23E12}" dt="2022-04-24T14:49:15.329" v="161" actId="1076"/>
        <pc:sldMkLst>
          <pc:docMk/>
          <pc:sldMk cId="4019616995" sldId="271"/>
        </pc:sldMkLst>
        <pc:spChg chg="mod">
          <ac:chgData name="Paul Cadman" userId="8add684ccbd6b065" providerId="Windows Live" clId="Web-{298850AC-D54E-4C77-9E1E-02FC13E23E12}" dt="2022-04-24T14:49:15.329" v="161" actId="1076"/>
          <ac:spMkLst>
            <pc:docMk/>
            <pc:sldMk cId="4019616995" sldId="271"/>
            <ac:spMk id="2" creationId="{C928BEC8-C6A4-4251-E480-D9710AA8ABFF}"/>
          </ac:spMkLst>
        </pc:spChg>
        <pc:spChg chg="add del mod">
          <ac:chgData name="Paul Cadman" userId="8add684ccbd6b065" providerId="Windows Live" clId="Web-{298850AC-D54E-4C77-9E1E-02FC13E23E12}" dt="2022-04-24T14:42:12.894" v="87"/>
          <ac:spMkLst>
            <pc:docMk/>
            <pc:sldMk cId="4019616995" sldId="271"/>
            <ac:spMk id="3" creationId="{59F7EA2F-CCC4-56AD-98F6-81AD6E99C84D}"/>
          </ac:spMkLst>
        </pc:spChg>
        <pc:spChg chg="add mod">
          <ac:chgData name="Paul Cadman" userId="8add684ccbd6b065" providerId="Windows Live" clId="Web-{298850AC-D54E-4C77-9E1E-02FC13E23E12}" dt="2022-04-24T14:43:41.194" v="126" actId="1076"/>
          <ac:spMkLst>
            <pc:docMk/>
            <pc:sldMk cId="4019616995" sldId="271"/>
            <ac:spMk id="4" creationId="{14C42DBB-4A71-F358-1F1B-EEC5B3265476}"/>
          </ac:spMkLst>
        </pc:spChg>
      </pc:sldChg>
      <pc:sldChg chg="addSp delSp modSp">
        <pc:chgData name="Paul Cadman" userId="8add684ccbd6b065" providerId="Windows Live" clId="Web-{298850AC-D54E-4C77-9E1E-02FC13E23E12}" dt="2022-04-24T14:53:09.462" v="171" actId="1076"/>
        <pc:sldMkLst>
          <pc:docMk/>
          <pc:sldMk cId="2683921626" sldId="296"/>
        </pc:sldMkLst>
        <pc:spChg chg="mod">
          <ac:chgData name="Paul Cadman" userId="8add684ccbd6b065" providerId="Windows Live" clId="Web-{298850AC-D54E-4C77-9E1E-02FC13E23E12}" dt="2022-04-24T14:52:54.462" v="169" actId="1076"/>
          <ac:spMkLst>
            <pc:docMk/>
            <pc:sldMk cId="2683921626" sldId="296"/>
            <ac:spMk id="2" creationId="{7ECFD93D-0F77-6DF9-9718-E4F0BA20049A}"/>
          </ac:spMkLst>
        </pc:spChg>
        <pc:spChg chg="del">
          <ac:chgData name="Paul Cadman" userId="8add684ccbd6b065" providerId="Windows Live" clId="Web-{298850AC-D54E-4C77-9E1E-02FC13E23E12}" dt="2022-04-24T14:52:33.852" v="164"/>
          <ac:spMkLst>
            <pc:docMk/>
            <pc:sldMk cId="2683921626" sldId="296"/>
            <ac:spMk id="7" creationId="{B10EBB8F-BE63-DF1C-A215-8A24BEB90C58}"/>
          </ac:spMkLst>
        </pc:spChg>
        <pc:picChg chg="add mod">
          <ac:chgData name="Paul Cadman" userId="8add684ccbd6b065" providerId="Windows Live" clId="Web-{298850AC-D54E-4C77-9E1E-02FC13E23E12}" dt="2022-04-24T14:53:09.462" v="171" actId="1076"/>
          <ac:picMkLst>
            <pc:docMk/>
            <pc:sldMk cId="2683921626" sldId="296"/>
            <ac:picMk id="3" creationId="{4879A2BD-8CBC-0F3B-89FE-C02EE268A1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138C0701-BD63-50B9-C816-B7B44C44E108}"/>
              </a:ext>
            </a:extLst>
          </p:cNvPr>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9218" name="Rectangle 2">
            <a:extLst>
              <a:ext uri="{FF2B5EF4-FFF2-40B4-BE49-F238E27FC236}">
                <a16:creationId xmlns:a16="http://schemas.microsoft.com/office/drawing/2014/main" id="{776E2836-66BD-C0D4-4A41-30630796A084}"/>
              </a:ext>
            </a:extLst>
          </p:cNvPr>
          <p:cNvSpPr>
            <a:spLocks noGrp="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sym typeface="Lucida Grande" charset="0"/>
              </a:rPr>
              <a:t>Click to edit Master text styles</a:t>
            </a:r>
          </a:p>
          <a:p>
            <a:pPr lvl="1"/>
            <a:r>
              <a:rPr lang="en-US" noProof="0">
                <a:sym typeface="Lucida Grande" charset="0"/>
              </a:rPr>
              <a:t>Second level</a:t>
            </a:r>
          </a:p>
          <a:p>
            <a:pPr lvl="2"/>
            <a:r>
              <a:rPr lang="en-US" noProof="0">
                <a:sym typeface="Lucida Grande" charset="0"/>
              </a:rPr>
              <a:t>Third level</a:t>
            </a:r>
          </a:p>
          <a:p>
            <a:pPr lvl="3"/>
            <a:r>
              <a:rPr lang="en-US" noProof="0">
                <a:sym typeface="Lucida Grande" charset="0"/>
              </a:rPr>
              <a:t>Fourth level</a:t>
            </a:r>
          </a:p>
          <a:p>
            <a:pPr lvl="4"/>
            <a:r>
              <a:rPr lang="en-US" noProof="0">
                <a:sym typeface="Lucida Grande" charset="0"/>
              </a:rPr>
              <a:t>Fifth level</a:t>
            </a:r>
          </a:p>
        </p:txBody>
      </p:sp>
    </p:spTree>
  </p:cSld>
  <p:clrMap bg1="lt1" tx1="dk1" bg2="lt2" tx2="dk2" accent1="accent1" accent2="accent2" accent3="accent3" accent4="accent4" accent5="accent5" accent6="accent6" hlink="hlink" folHlink="folHlink"/>
  <p:notesStyle>
    <a:lvl1pPr algn="l" defTabSz="546100" rtl="0" eaLnBrk="0" fontAlgn="base" hangingPunct="0">
      <a:spcBef>
        <a:spcPct val="0"/>
      </a:spcBef>
      <a:spcAft>
        <a:spcPct val="0"/>
      </a:spcAft>
      <a:defRPr sz="2000" kern="1200">
        <a:solidFill>
          <a:srgbClr val="000000"/>
        </a:solidFill>
        <a:latin typeface="Lucida Grande" charset="0"/>
        <a:ea typeface="ＭＳ Ｐゴシック" charset="0"/>
        <a:cs typeface="Lucida Grande" charset="0"/>
        <a:sym typeface="Lucida Grande" pitchFamily="6" charset="0"/>
      </a:defRPr>
    </a:lvl1pPr>
    <a:lvl2pPr marL="228600" algn="l" defTabSz="546100" rtl="0" eaLnBrk="0" fontAlgn="base" hangingPunct="0">
      <a:spcBef>
        <a:spcPct val="0"/>
      </a:spcBef>
      <a:spcAft>
        <a:spcPct val="0"/>
      </a:spcAft>
      <a:defRPr sz="2000" kern="1200">
        <a:solidFill>
          <a:srgbClr val="000000"/>
        </a:solidFill>
        <a:latin typeface="Lucida Grande" charset="0"/>
        <a:ea typeface="Lucida Grande" charset="0"/>
        <a:cs typeface="Lucida Grande" charset="0"/>
        <a:sym typeface="Lucida Grande" pitchFamily="6" charset="0"/>
      </a:defRPr>
    </a:lvl2pPr>
    <a:lvl3pPr marL="457200" algn="l" defTabSz="546100" rtl="0" eaLnBrk="0" fontAlgn="base" hangingPunct="0">
      <a:spcBef>
        <a:spcPct val="0"/>
      </a:spcBef>
      <a:spcAft>
        <a:spcPct val="0"/>
      </a:spcAft>
      <a:defRPr sz="2000" kern="1200">
        <a:solidFill>
          <a:srgbClr val="000000"/>
        </a:solidFill>
        <a:latin typeface="Lucida Grande" charset="0"/>
        <a:ea typeface="Lucida Grande" charset="0"/>
        <a:cs typeface="Lucida Grande" charset="0"/>
        <a:sym typeface="Lucida Grande" pitchFamily="6" charset="0"/>
      </a:defRPr>
    </a:lvl3pPr>
    <a:lvl4pPr marL="685800" algn="l" defTabSz="546100" rtl="0" eaLnBrk="0" fontAlgn="base" hangingPunct="0">
      <a:spcBef>
        <a:spcPct val="0"/>
      </a:spcBef>
      <a:spcAft>
        <a:spcPct val="0"/>
      </a:spcAft>
      <a:defRPr sz="2000" kern="1200">
        <a:solidFill>
          <a:srgbClr val="000000"/>
        </a:solidFill>
        <a:latin typeface="Lucida Grande" charset="0"/>
        <a:ea typeface="Lucida Grande" charset="0"/>
        <a:cs typeface="Lucida Grande" charset="0"/>
        <a:sym typeface="Lucida Grande" pitchFamily="6" charset="0"/>
      </a:defRPr>
    </a:lvl4pPr>
    <a:lvl5pPr marL="914400" algn="l" defTabSz="546100" rtl="0" eaLnBrk="0" fontAlgn="base" hangingPunct="0">
      <a:spcBef>
        <a:spcPct val="0"/>
      </a:spcBef>
      <a:spcAft>
        <a:spcPct val="0"/>
      </a:spcAft>
      <a:defRPr sz="2000" kern="1200">
        <a:solidFill>
          <a:srgbClr val="000000"/>
        </a:solidFill>
        <a:latin typeface="Lucida Grande" charset="0"/>
        <a:ea typeface="Lucida Grande" charset="0"/>
        <a:cs typeface="Lucida Grande" charset="0"/>
        <a:sym typeface="Lucida Grande" pitchFamily="6"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Zilliqa/scilla-docs/blob/8bc995969d6581364a0788c0c06c6a97a05975b9/docs/source/index.r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mputerworld.com/article/3412197/top-software-failures-in-recent-history.html"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testdevlab.com/blog/2021/12/27/10-biggest-software-bugs-and-tech-fails-of-202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omputerworld.com/article/3412197/top-software-failures-in-recent-history.html#slide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Lucida Grande"/>
                <a:ea typeface="ＭＳ Ｐゴシック"/>
              </a:rPr>
              <a:t>@Paul: [starts building]</a:t>
            </a:r>
          </a:p>
          <a:p>
            <a:endParaRPr lang="en-US"/>
          </a:p>
          <a:p>
            <a:r>
              <a:rPr lang="en-US">
                <a:latin typeface="Lucida Grande"/>
                <a:ea typeface="ＭＳ Ｐゴシック"/>
              </a:rPr>
              <a:t>@Walter: [starts setting up laptop]</a:t>
            </a:r>
          </a:p>
          <a:p>
            <a:r>
              <a:rPr lang="en-US">
                <a:latin typeface="Lucida Grande"/>
                <a:ea typeface="ＭＳ Ｐゴシック"/>
              </a:rPr>
              <a:t>What are you doing over there</a:t>
            </a:r>
          </a:p>
          <a:p>
            <a:endParaRPr lang="en-US"/>
          </a:p>
          <a:p>
            <a:r>
              <a:rPr lang="en-US">
                <a:latin typeface="Lucida Grande"/>
                <a:ea typeface="ＭＳ Ｐゴシック"/>
              </a:rPr>
              <a:t>@Paul: I am constructing</a:t>
            </a:r>
          </a:p>
          <a:p>
            <a:r>
              <a:rPr lang="en-US">
                <a:latin typeface="Lucida Grande"/>
                <a:ea typeface="ＭＳ Ｐゴシック"/>
              </a:rPr>
              <a:t>Constructing something</a:t>
            </a:r>
          </a:p>
          <a:p>
            <a:r>
              <a:rPr lang="en-US">
                <a:latin typeface="Lucida Grande"/>
                <a:ea typeface="ＭＳ Ｐゴシック"/>
              </a:rPr>
              <a:t>I don’t know what</a:t>
            </a:r>
          </a:p>
          <a:p>
            <a:r>
              <a:rPr lang="en-US">
                <a:latin typeface="Lucida Grande"/>
                <a:ea typeface="ＭＳ Ｐゴシック"/>
              </a:rPr>
              <a:t>What do you care</a:t>
            </a:r>
          </a:p>
          <a:p>
            <a:endParaRPr lang="en-US"/>
          </a:p>
          <a:p>
            <a:r>
              <a:rPr lang="en-US">
                <a:latin typeface="Lucida Grande"/>
                <a:ea typeface="ＭＳ Ｐゴシック"/>
              </a:rPr>
              <a:t>@Walter: Well we are supposed to do this presentation</a:t>
            </a:r>
          </a:p>
          <a:p>
            <a:r>
              <a:rPr lang="en-US">
                <a:latin typeface="Lucida Grande"/>
                <a:ea typeface="ＭＳ Ｐゴシック"/>
              </a:rPr>
              <a:t>I mean this is pretty awkward</a:t>
            </a:r>
          </a:p>
          <a:p>
            <a:r>
              <a:rPr lang="en-US">
                <a:latin typeface="Lucida Grande"/>
                <a:ea typeface="ＭＳ Ｐゴシック"/>
              </a:rPr>
              <a:t>Is it at least correctly constructed</a:t>
            </a:r>
          </a:p>
          <a:p>
            <a:endParaRPr lang="en-US"/>
          </a:p>
          <a:p>
            <a:r>
              <a:rPr lang="en-US">
                <a:latin typeface="Lucida Grande"/>
                <a:ea typeface="ＭＳ Ｐゴシック"/>
              </a:rPr>
              <a:t>@Paul:</a:t>
            </a:r>
          </a:p>
          <a:p>
            <a:r>
              <a:rPr lang="en-US">
                <a:latin typeface="Lucida Grande"/>
                <a:ea typeface="ＭＳ Ｐゴシック"/>
              </a:rPr>
              <a:t>This is a strong and stable construction.</a:t>
            </a:r>
          </a:p>
          <a:p>
            <a:r>
              <a:rPr lang="en-US">
                <a:latin typeface="Lucida Grande"/>
                <a:ea typeface="ＭＳ Ｐゴシック"/>
              </a:rPr>
              <a:t>There are no defects here at all</a:t>
            </a:r>
          </a:p>
          <a:p>
            <a:endParaRPr lang="en-US"/>
          </a:p>
          <a:p>
            <a:r>
              <a:rPr lang="en-US">
                <a:latin typeface="Lucida Grande"/>
                <a:ea typeface="ＭＳ Ｐゴシック"/>
              </a:rPr>
              <a:t>@Walter:</a:t>
            </a:r>
          </a:p>
          <a:p>
            <a:r>
              <a:rPr lang="en-US">
                <a:latin typeface="Lucida Grande"/>
                <a:ea typeface="ＭＳ Ｐゴシック"/>
              </a:rPr>
              <a:t>I assume if something is stable, it should at least be able to handle a little nudge</a:t>
            </a:r>
          </a:p>
          <a:p>
            <a:r>
              <a:rPr lang="en-US">
                <a:latin typeface="Lucida Grande"/>
                <a:ea typeface="ＭＳ Ｐゴシック"/>
              </a:rPr>
              <a:t>[Take out hammer, go in hard, but then only nudge it to make it fall over]</a:t>
            </a:r>
          </a:p>
          <a:p>
            <a:r>
              <a:rPr lang="en-US">
                <a:latin typeface="Lucida Grande"/>
                <a:ea typeface="ＭＳ Ｐゴシック"/>
              </a:rPr>
              <a:t>Hmmm doesn’t seem to stable to me</a:t>
            </a:r>
          </a:p>
          <a:p>
            <a:endParaRPr lang="en-US"/>
          </a:p>
          <a:p>
            <a:r>
              <a:rPr lang="en-US">
                <a:latin typeface="Lucida Grande"/>
                <a:ea typeface="ＭＳ Ｐゴシック"/>
              </a:rPr>
              <a:t>@Paul</a:t>
            </a:r>
          </a:p>
          <a:p>
            <a:r>
              <a:rPr lang="en-US">
                <a:latin typeface="Lucida Grande"/>
                <a:ea typeface="ＭＳ Ｐゴシック"/>
              </a:rPr>
              <a:t>Look who is talking, you are a programmer</a:t>
            </a:r>
          </a:p>
          <a:p>
            <a:r>
              <a:rPr lang="en-US">
                <a:latin typeface="Lucida Grande"/>
                <a:ea typeface="ＭＳ Ｐゴシック"/>
              </a:rPr>
              <a:t>The stuff you build is full of defects and falls over all the time</a:t>
            </a:r>
          </a:p>
          <a:p>
            <a:endParaRPr lang="en-US"/>
          </a:p>
          <a:p>
            <a:r>
              <a:rPr lang="en-US">
                <a:latin typeface="Lucida Grande"/>
                <a:ea typeface="ＭＳ Ｐゴシック"/>
              </a:rPr>
              <a:t>[Next slide]</a:t>
            </a:r>
          </a:p>
        </p:txBody>
      </p:sp>
    </p:spTree>
    <p:extLst>
      <p:ext uri="{BB962C8B-B14F-4D97-AF65-F5344CB8AC3E}">
        <p14:creationId xmlns:p14="http://schemas.microsoft.com/office/powerpoint/2010/main" val="121580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Lucida Grande"/>
                <a:ea typeface="ＭＳ Ｐゴシック"/>
              </a:rPr>
              <a:t>@Paul Probably a good idea to verify the most important parts of your code</a:t>
            </a:r>
            <a:endParaRPr lang="en-US">
              <a:latin typeface="Calibri"/>
              <a:ea typeface="ＭＳ Ｐゴシック"/>
              <a:cs typeface="Calibri"/>
            </a:endParaRPr>
          </a:p>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Lucida Grande"/>
                <a:ea typeface="ＭＳ Ｐゴシック"/>
              </a:rPr>
              <a:t>Like all of the these products have done</a:t>
            </a:r>
          </a:p>
          <a:p>
            <a:pPr>
              <a:defRPr/>
            </a:pPr>
            <a:r>
              <a:rPr lang="en-US">
                <a:latin typeface="Lucida Grande"/>
                <a:ea typeface="ＭＳ Ｐゴシック"/>
              </a:rPr>
              <a:t>They use mathematical proofs that are verified by the computer, also called Proof Assistants</a:t>
            </a:r>
          </a:p>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Lucida Grande"/>
                <a:ea typeface="ＭＳ Ｐゴシック"/>
              </a:rPr>
              <a:t>Maybe we can use this talk to explore this formal verification</a:t>
            </a:r>
          </a:p>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Lucida Grande"/>
                <a:ea typeface="ＭＳ Ｐゴシック"/>
              </a:rPr>
              <a:t>Since you have destroyed my beautiful construction</a:t>
            </a:r>
          </a:p>
          <a:p>
            <a:endParaRPr lang="en-US">
              <a:latin typeface="Lucida Grande"/>
              <a:ea typeface="ＭＳ Ｐゴシック"/>
              <a:cs typeface="Calibri"/>
            </a:endParaRPr>
          </a:p>
          <a:p>
            <a:r>
              <a:rPr lang="en-US">
                <a:latin typeface="Lucida Grande"/>
                <a:ea typeface="ＭＳ Ｐゴシック"/>
                <a:cs typeface="Calibri"/>
              </a:rPr>
              <a:t>@Walter: Sounds good to me, since we already have the slides prepared for it, we might as well</a:t>
            </a:r>
          </a:p>
          <a:p>
            <a:r>
              <a:rPr lang="en-US">
                <a:latin typeface="Lucida Grande"/>
                <a:ea typeface="ＭＳ Ｐゴシック"/>
                <a:cs typeface="Calibri"/>
              </a:rPr>
              <a:t>Now just to warn you, you might not understand everything and that is okay.</a:t>
            </a:r>
          </a:p>
          <a:p>
            <a:r>
              <a:rPr lang="en-US">
                <a:latin typeface="Lucida Grande"/>
                <a:ea typeface="ＭＳ Ｐゴシック"/>
                <a:cs typeface="Calibri"/>
              </a:rPr>
              <a:t>The main take away from this talk is that there are tools to do more </a:t>
            </a:r>
            <a:r>
              <a:rPr lang="en-US">
                <a:latin typeface="Lucida Grande"/>
                <a:ea typeface="ＭＳ Ｐゴシック"/>
              </a:rPr>
              <a:t>rigorous </a:t>
            </a:r>
            <a:r>
              <a:rPr lang="en-US">
                <a:latin typeface="Lucida Grande"/>
                <a:ea typeface="ＭＳ Ｐゴシック"/>
                <a:cs typeface="Calibri"/>
              </a:rPr>
              <a:t>programming with and to give you a little demo of what it is like using them.</a:t>
            </a:r>
          </a:p>
          <a:p>
            <a:endParaRPr lang="en-US">
              <a:latin typeface="Lucida Grande"/>
              <a:ea typeface="ＭＳ Ｐゴシック"/>
              <a:cs typeface="Calibri"/>
            </a:endParaRPr>
          </a:p>
          <a:p>
            <a:r>
              <a:rPr lang="en-US">
                <a:latin typeface="Lucida Grande"/>
                <a:ea typeface="ＭＳ Ｐゴシック"/>
                <a:cs typeface="Calibri"/>
              </a:rPr>
              <a:t>@Paul</a:t>
            </a:r>
          </a:p>
          <a:p>
            <a:r>
              <a:rPr lang="en-US">
                <a:latin typeface="Calibri"/>
                <a:ea typeface="Calibri"/>
                <a:cs typeface="Calibri"/>
              </a:rPr>
              <a:t>So far formal verification has been used to find bugs in the web assembly spec</a:t>
            </a:r>
          </a:p>
          <a:p>
            <a:r>
              <a:rPr lang="en-US">
                <a:latin typeface="Lucida Grande"/>
                <a:ea typeface="ＭＳ Ｐゴシック"/>
              </a:rPr>
              <a:t>Firefox and chrome </a:t>
            </a:r>
            <a:r>
              <a:rPr lang="en-US">
                <a:latin typeface="Calibri"/>
                <a:ea typeface="Calibri"/>
                <a:cs typeface="Calibri"/>
              </a:rPr>
              <a:t>reimplemented the important parts of TLS using these tools</a:t>
            </a:r>
            <a:endParaRPr lang="en-US">
              <a:cs typeface="Calibri"/>
            </a:endParaRPr>
          </a:p>
          <a:p>
            <a:r>
              <a:rPr lang="en-US">
                <a:latin typeface="Calibri"/>
                <a:ea typeface="Calibri"/>
                <a:cs typeface="Calibri"/>
              </a:rPr>
              <a:t>It is also been used to verify smart contract languages and crypto protocols</a:t>
            </a:r>
            <a:endParaRPr lang="en-US">
              <a:cs typeface="Calibri"/>
            </a:endParaRPr>
          </a:p>
          <a:p>
            <a:r>
              <a:rPr lang="en-US">
                <a:latin typeface="Calibri"/>
                <a:ea typeface="Calibri"/>
                <a:cs typeface="Calibri"/>
              </a:rPr>
              <a:t>These are just some examples of it being used and there are many more examples including finding optimizations of code.</a:t>
            </a:r>
          </a:p>
          <a:p>
            <a:endParaRPr lang="en-US">
              <a:latin typeface="Calibri"/>
              <a:ea typeface="Calibri"/>
              <a:cs typeface="Calibri"/>
            </a:endParaRPr>
          </a:p>
          <a:p>
            <a:r>
              <a:rPr lang="en-US">
                <a:latin typeface="Calibri"/>
                <a:ea typeface="Calibri"/>
                <a:cs typeface="Calibri"/>
              </a:rPr>
              <a:t>References:</a:t>
            </a:r>
            <a:endParaRPr lang="en-US"/>
          </a:p>
          <a:p>
            <a:r>
              <a:rPr lang="en-US">
                <a:latin typeface="Lucida Grande"/>
                <a:ea typeface="ＭＳ Ｐゴシック"/>
              </a:rPr>
              <a:t>- Correct-by-Construction Cryptographic Arithmetic in Coq - Adam Chlipala, MIT CSAIL Lambda Days February 2021</a:t>
            </a:r>
          </a:p>
          <a:p>
            <a:r>
              <a:rPr lang="en-US">
                <a:latin typeface="Lucida Grande"/>
                <a:ea typeface="ＭＳ Ｐゴシック"/>
              </a:rPr>
              <a:t>- Scilla: </a:t>
            </a:r>
            <a:r>
              <a:rPr lang="en-US">
                <a:latin typeface="Lucida Grande"/>
                <a:ea typeface="ＭＳ Ｐゴシック"/>
                <a:hlinkClick r:id="rId3"/>
              </a:rPr>
              <a:t>https://github.com/Zilliqa/scilla-docs/blob/8bc995969d6581364a0788c0c06c6a97a05975b9/docs/source/index.rst</a:t>
            </a:r>
          </a:p>
          <a:p>
            <a:r>
              <a:rPr lang="en-US">
                <a:latin typeface="Lucida Grande"/>
                <a:ea typeface="ＭＳ Ｐゴシック"/>
              </a:rPr>
              <a:t>- </a:t>
            </a:r>
            <a:r>
              <a:rPr lang="en-US" err="1">
                <a:latin typeface="Lucida Grande"/>
                <a:ea typeface="ＭＳ Ｐゴシック"/>
              </a:rPr>
              <a:t>Tezos</a:t>
            </a:r>
            <a:r>
              <a:rPr lang="en-US">
                <a:latin typeface="Lucida Grande"/>
                <a:ea typeface="ＭＳ Ｐゴシック"/>
              </a:rPr>
              <a:t>: https://nomadic-labs.gitlab.io/coq-tezos-of-ocaml/</a:t>
            </a:r>
          </a:p>
          <a:p>
            <a:pPr rtl="0"/>
            <a:r>
              <a:rPr lang="en-US">
                <a:latin typeface="Lucida Grande"/>
                <a:ea typeface="ＭＳ Ｐゴシック"/>
              </a:rPr>
              <a:t>- Hedera </a:t>
            </a:r>
            <a:r>
              <a:rPr lang="en-US" sz="2000" b="0" i="0" kern="1200">
                <a:solidFill>
                  <a:srgbClr val="000000"/>
                </a:solidFill>
                <a:effectLst/>
                <a:latin typeface="Lucida Grande"/>
                <a:ea typeface="ＭＳ Ｐゴシック"/>
                <a:sym typeface="Lucida Grande" pitchFamily="6" charset="0"/>
              </a:rPr>
              <a:t>Checked their </a:t>
            </a:r>
            <a:r>
              <a:rPr lang="en-US" sz="2000" b="0" i="0" kern="1200" err="1">
                <a:solidFill>
                  <a:srgbClr val="000000"/>
                </a:solidFill>
                <a:effectLst/>
                <a:latin typeface="Lucida Grande"/>
                <a:ea typeface="ＭＳ Ｐゴシック"/>
                <a:sym typeface="Lucida Grande" pitchFamily="6" charset="0"/>
              </a:rPr>
              <a:t>AbFT</a:t>
            </a:r>
            <a:r>
              <a:rPr lang="en-US" sz="2000" b="0" i="0" kern="1200">
                <a:solidFill>
                  <a:srgbClr val="000000"/>
                </a:solidFill>
                <a:effectLst/>
                <a:latin typeface="Lucida Grande"/>
                <a:ea typeface="ＭＳ Ｐゴシック"/>
                <a:sym typeface="Lucida Grande" pitchFamily="6" charset="0"/>
              </a:rPr>
              <a:t> proof </a:t>
            </a:r>
            <a:endParaRPr lang="en-US" sz="2000" b="0" i="0" kern="1200">
              <a:solidFill>
                <a:srgbClr val="000000"/>
              </a:solidFill>
              <a:effectLst/>
              <a:latin typeface="Lucida Grande"/>
              <a:ea typeface="ＭＳ Ｐゴシック"/>
            </a:endParaRPr>
          </a:p>
          <a:p>
            <a:endParaRPr lang="en-US">
              <a:latin typeface="Lucida Grande"/>
              <a:ea typeface="ＭＳ Ｐゴシック"/>
            </a:endParaRPr>
          </a:p>
          <a:p>
            <a:endParaRPr lang="en-US"/>
          </a:p>
        </p:txBody>
      </p:sp>
    </p:spTree>
    <p:extLst>
      <p:ext uri="{BB962C8B-B14F-4D97-AF65-F5344CB8AC3E}">
        <p14:creationId xmlns:p14="http://schemas.microsoft.com/office/powerpoint/2010/main" val="193269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Calibri"/>
                <a:cs typeface="Calibri"/>
              </a:rPr>
              <a:t>@Walter</a:t>
            </a:r>
          </a:p>
          <a:p>
            <a:endParaRPr lang="en-US">
              <a:latin typeface="Calibri"/>
              <a:ea typeface="Calibri"/>
              <a:cs typeface="Calibri"/>
            </a:endParaRPr>
          </a:p>
          <a:p>
            <a:r>
              <a:rPr lang="en-US">
                <a:latin typeface="Calibri"/>
                <a:ea typeface="Calibri"/>
                <a:cs typeface="Calibri"/>
              </a:rPr>
              <a:t>Okay Paul, so let me see how we would verify a Binary Search Tree</a:t>
            </a:r>
            <a:endParaRPr lang="en-US">
              <a:cs typeface="Calibri"/>
            </a:endParaRPr>
          </a:p>
          <a:p>
            <a:r>
              <a:rPr lang="en-US">
                <a:latin typeface="Calibri"/>
                <a:ea typeface="Calibri"/>
                <a:cs typeface="Calibri"/>
              </a:rPr>
              <a:t>I don’t think that is too much to ask, since it is a popular topic of coding interviews</a:t>
            </a:r>
          </a:p>
          <a:p>
            <a:endParaRPr lang="en-US">
              <a:latin typeface="Calibri"/>
              <a:ea typeface="Calibri"/>
              <a:cs typeface="Calibri"/>
            </a:endParaRPr>
          </a:p>
          <a:p>
            <a:r>
              <a:rPr lang="en-US">
                <a:latin typeface="Calibri"/>
                <a:ea typeface="Calibri"/>
                <a:cs typeface="Calibri"/>
              </a:rPr>
              <a:t>In a Binary Search Tree</a:t>
            </a:r>
          </a:p>
          <a:p>
            <a:r>
              <a:rPr lang="en-US">
                <a:latin typeface="Calibri"/>
                <a:ea typeface="Calibri"/>
                <a:cs typeface="Calibri"/>
              </a:rPr>
              <a:t>The values are stored in the tree in such a way that all left children are less than their parents and </a:t>
            </a:r>
            <a:r>
              <a:rPr lang="en-US">
                <a:latin typeface="Lucida Grande"/>
                <a:ea typeface="ＭＳ Ｐゴシック"/>
              </a:rPr>
              <a:t>ancestors</a:t>
            </a:r>
          </a:p>
          <a:p>
            <a:r>
              <a:rPr lang="en-US">
                <a:latin typeface="Calibri"/>
                <a:ea typeface="Calibri"/>
                <a:cs typeface="Calibri"/>
              </a:rPr>
              <a:t>And all right children are more than their parents and ancestors</a:t>
            </a:r>
          </a:p>
          <a:p>
            <a:endParaRPr lang="en-US">
              <a:latin typeface="Calibri"/>
              <a:ea typeface="Calibri"/>
              <a:cs typeface="Calibri"/>
            </a:endParaRPr>
          </a:p>
          <a:p>
            <a:r>
              <a:rPr lang="en-US">
                <a:latin typeface="Calibri"/>
                <a:ea typeface="Calibri"/>
                <a:cs typeface="Calibri"/>
              </a:rPr>
              <a:t>This way it is possible to search through the tree in log </a:t>
            </a:r>
            <a:r>
              <a:rPr lang="en-US" err="1">
                <a:latin typeface="Calibri"/>
                <a:ea typeface="Calibri"/>
                <a:cs typeface="Calibri"/>
              </a:rPr>
              <a:t>n</a:t>
            </a:r>
            <a:r>
              <a:rPr lang="en-US">
                <a:latin typeface="Calibri"/>
                <a:ea typeface="Calibri"/>
                <a:cs typeface="Calibri"/>
              </a:rPr>
              <a:t> time and insert in the tree in log n time as well</a:t>
            </a:r>
          </a:p>
          <a:p>
            <a:r>
              <a:rPr lang="en-US">
                <a:latin typeface="Calibri"/>
                <a:ea typeface="Calibri"/>
                <a:cs typeface="Calibri"/>
              </a:rPr>
              <a:t>Which is an efficient solution for some use cases.</a:t>
            </a:r>
          </a:p>
          <a:p>
            <a:endParaRPr lang="en-US">
              <a:latin typeface="Calibri"/>
              <a:ea typeface="Calibri"/>
              <a:cs typeface="Calibri"/>
            </a:endParaRPr>
          </a:p>
          <a:p>
            <a:endParaRPr lang="en-US">
              <a:latin typeface="Calibri"/>
              <a:ea typeface="Calibri"/>
              <a:cs typeface="Calibri"/>
            </a:endParaRPr>
          </a:p>
          <a:p>
            <a:endParaRPr lang="en-US">
              <a:latin typeface="Calibri"/>
              <a:ea typeface="Calibri"/>
              <a:cs typeface="Calibri"/>
            </a:endParaRPr>
          </a:p>
        </p:txBody>
      </p:sp>
    </p:spTree>
    <p:extLst>
      <p:ext uri="{BB962C8B-B14F-4D97-AF65-F5344CB8AC3E}">
        <p14:creationId xmlns:p14="http://schemas.microsoft.com/office/powerpoint/2010/main" val="2809565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0"/>
              </a:spcBef>
              <a:spcAft>
                <a:spcPts val="0"/>
              </a:spcAft>
            </a:pPr>
            <a:r>
              <a:rPr lang="en-US" i="1">
                <a:latin typeface="Lucida Grande"/>
                <a:ea typeface="ＭＳ Ｐゴシック"/>
              </a:rPr>
              <a:t>@Walter</a:t>
            </a:r>
          </a:p>
          <a:p>
            <a:pPr>
              <a:spcBef>
                <a:spcPts val="0"/>
              </a:spcBef>
              <a:spcAft>
                <a:spcPts val="0"/>
              </a:spcAft>
            </a:pPr>
            <a:r>
              <a:rPr lang="en-US" i="1">
                <a:latin typeface="Lucida Grande"/>
                <a:ea typeface="ＭＳ Ｐゴシック"/>
              </a:rPr>
              <a:t>So this is how I would write a tree in Kotlin</a:t>
            </a:r>
          </a:p>
          <a:p>
            <a:pPr>
              <a:spcBef>
                <a:spcPts val="0"/>
              </a:spcBef>
              <a:spcAft>
                <a:spcPts val="0"/>
              </a:spcAft>
            </a:pPr>
            <a:r>
              <a:rPr lang="en-US" i="1">
                <a:latin typeface="Lucida Grande"/>
                <a:ea typeface="ＭＳ Ｐゴシック"/>
              </a:rPr>
              <a:t>It uses a sealed class</a:t>
            </a:r>
          </a:p>
          <a:p>
            <a:pPr>
              <a:spcBef>
                <a:spcPts val="0"/>
              </a:spcBef>
              <a:spcAft>
                <a:spcPts val="0"/>
              </a:spcAft>
            </a:pPr>
            <a:r>
              <a:rPr lang="en-US" i="1">
                <a:latin typeface="Lucida Grande"/>
                <a:ea typeface="ＭＳ Ｐゴシック"/>
              </a:rPr>
              <a:t>Which means it can be constructed in two ways</a:t>
            </a:r>
          </a:p>
          <a:p>
            <a:pPr>
              <a:spcBef>
                <a:spcPts val="0"/>
              </a:spcBef>
              <a:spcAft>
                <a:spcPts val="0"/>
              </a:spcAft>
            </a:pPr>
            <a:r>
              <a:rPr lang="en-US" i="1">
                <a:latin typeface="Lucida Grande"/>
                <a:ea typeface="ＭＳ Ｐゴシック"/>
              </a:rPr>
              <a:t>One for a Nil tree and another for a Tree with a value.</a:t>
            </a:r>
          </a:p>
          <a:p>
            <a:pPr>
              <a:spcBef>
                <a:spcPts val="0"/>
              </a:spcBef>
              <a:spcAft>
                <a:spcPts val="0"/>
              </a:spcAft>
            </a:pPr>
            <a:endParaRPr lang="en-US" i="1">
              <a:latin typeface="Lucida Grande"/>
              <a:ea typeface="ＭＳ Ｐゴシック"/>
            </a:endParaRPr>
          </a:p>
          <a:p>
            <a:endParaRPr lang="en-US">
              <a:latin typeface="Calibri"/>
              <a:cs typeface="Calibri"/>
            </a:endParaRPr>
          </a:p>
        </p:txBody>
      </p:sp>
    </p:spTree>
    <p:extLst>
      <p:ext uri="{BB962C8B-B14F-4D97-AF65-F5344CB8AC3E}">
        <p14:creationId xmlns:p14="http://schemas.microsoft.com/office/powerpoint/2010/main" val="3445098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@Walter</a:t>
            </a:r>
          </a:p>
          <a:p>
            <a:endParaRPr lang="en-US">
              <a:latin typeface="Calibri"/>
              <a:cs typeface="Calibri"/>
            </a:endParaRPr>
          </a:p>
          <a:p>
            <a:r>
              <a:rPr lang="en-US">
                <a:latin typeface="Calibri"/>
                <a:cs typeface="Calibri"/>
              </a:rPr>
              <a:t>And this is how I would write the contains function for a binary search tree</a:t>
            </a:r>
          </a:p>
          <a:p>
            <a:r>
              <a:rPr lang="en-US">
                <a:latin typeface="Calibri"/>
                <a:cs typeface="Calibri"/>
              </a:rPr>
              <a:t>I do some pattern matching and then use the fact that the tree is a binary search tree</a:t>
            </a:r>
          </a:p>
          <a:p>
            <a:r>
              <a:rPr lang="en-US">
                <a:latin typeface="Calibri"/>
                <a:cs typeface="Calibri"/>
              </a:rPr>
              <a:t>Recursing down the left or right, whichever is appropriate</a:t>
            </a:r>
          </a:p>
          <a:p>
            <a:endParaRPr lang="en-US">
              <a:latin typeface="Calibri"/>
              <a:cs typeface="Calibri"/>
            </a:endParaRPr>
          </a:p>
          <a:p>
            <a:r>
              <a:rPr lang="en-GB">
                <a:ea typeface="+mj-lt"/>
                <a:cs typeface="+mj-lt"/>
              </a:rPr>
              <a:t>@Paul So how would you make sure this is correct</a:t>
            </a:r>
            <a:r>
              <a:rPr lang="en-US">
                <a:latin typeface="Calibri"/>
                <a:ea typeface="+mj-lt"/>
                <a:cs typeface="Calibri"/>
              </a:rPr>
              <a:t>?</a:t>
            </a:r>
            <a:endParaRPr lang="en-US">
              <a:latin typeface="Calibri"/>
              <a:cs typeface="Calibri"/>
            </a:endParaRPr>
          </a:p>
        </p:txBody>
      </p:sp>
    </p:spTree>
    <p:extLst>
      <p:ext uri="{BB962C8B-B14F-4D97-AF65-F5344CB8AC3E}">
        <p14:creationId xmlns:p14="http://schemas.microsoft.com/office/powerpoint/2010/main" val="411424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cs typeface="Calibri"/>
            </a:endParaRPr>
          </a:p>
          <a:p>
            <a:r>
              <a:rPr lang="en-US">
                <a:latin typeface="Calibri"/>
                <a:ea typeface="ＭＳ Ｐゴシック"/>
                <a:cs typeface="Calibri"/>
              </a:rPr>
              <a:t>Well I would mostly use unit tests</a:t>
            </a:r>
            <a:endParaRPr lang="en-US">
              <a:latin typeface="Calibri"/>
              <a:cs typeface="Calibri"/>
            </a:endParaRPr>
          </a:p>
        </p:txBody>
      </p:sp>
    </p:spTree>
    <p:extLst>
      <p:ext uri="{BB962C8B-B14F-4D97-AF65-F5344CB8AC3E}">
        <p14:creationId xmlns:p14="http://schemas.microsoft.com/office/powerpoint/2010/main" val="2455950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cs typeface="Calibri"/>
            </a:endParaRPr>
          </a:p>
          <a:p>
            <a:r>
              <a:rPr lang="en-US">
                <a:latin typeface="Calibri"/>
                <a:ea typeface="ＭＳ Ｐゴシック"/>
                <a:cs typeface="Calibri"/>
              </a:rPr>
              <a:t>And if I was lazy and didn’t want to think of all cases, I would use a property based test.</a:t>
            </a:r>
            <a:endParaRPr lang="en-US">
              <a:latin typeface="Calibri"/>
              <a:cs typeface="Calibri"/>
            </a:endParaRPr>
          </a:p>
          <a:p>
            <a:r>
              <a:rPr lang="en-US">
                <a:latin typeface="Calibri"/>
                <a:ea typeface="ＭＳ Ｐゴシック"/>
                <a:cs typeface="Calibri"/>
              </a:rPr>
              <a:t>This randomly generates the inputs and makes sure that whatever I insert into the tree is contained in it after I inserted it.</a:t>
            </a:r>
            <a:endParaRPr lang="en-US">
              <a:latin typeface="Calibri"/>
              <a:cs typeface="Calibri"/>
            </a:endParaRPr>
          </a:p>
          <a:p>
            <a:endParaRPr lang="en-US">
              <a:latin typeface="Calibri"/>
              <a:cs typeface="Calibri"/>
            </a:endParaRPr>
          </a:p>
          <a:p>
            <a:r>
              <a:rPr lang="en-US">
                <a:latin typeface="Calibri"/>
                <a:ea typeface="ＭＳ Ｐゴシック"/>
                <a:cs typeface="Calibri"/>
              </a:rPr>
              <a:t>@Paul</a:t>
            </a:r>
          </a:p>
          <a:p>
            <a:endParaRPr lang="en-US">
              <a:latin typeface="Calibri"/>
              <a:cs typeface="Calibri"/>
            </a:endParaRPr>
          </a:p>
          <a:p>
            <a:r>
              <a:rPr lang="en-US">
                <a:latin typeface="Calibri"/>
                <a:ea typeface="ＭＳ Ｐゴシック"/>
                <a:cs typeface="Calibri"/>
              </a:rPr>
              <a:t>Well these properties, look mathematical and are actually something we could prove</a:t>
            </a:r>
          </a:p>
          <a:p>
            <a:r>
              <a:rPr lang="en-US">
                <a:latin typeface="Calibri"/>
                <a:ea typeface="ＭＳ Ｐゴシック"/>
                <a:cs typeface="Calibri"/>
              </a:rPr>
              <a:t>Which means that even the recursive edge cases won’t be missed and the tests won’t take forever to run and clog up your CI, since it will be checked at compile time</a:t>
            </a:r>
          </a:p>
          <a:p>
            <a:endParaRPr lang="en-US">
              <a:latin typeface="Calibri"/>
              <a:cs typeface="Calibri"/>
            </a:endParaRPr>
          </a:p>
          <a:p>
            <a:endParaRPr lang="en-US">
              <a:latin typeface="Calibri"/>
              <a:cs typeface="Calibri"/>
            </a:endParaRPr>
          </a:p>
        </p:txBody>
      </p:sp>
    </p:spTree>
    <p:extLst>
      <p:ext uri="{BB962C8B-B14F-4D97-AF65-F5344CB8AC3E}">
        <p14:creationId xmlns:p14="http://schemas.microsoft.com/office/powerpoint/2010/main" val="2643039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 Let’s start with a basic proof of comparisons, which we’ll also need to use later.</a:t>
            </a:r>
            <a:endParaRPr lang="en-US"/>
          </a:p>
          <a:p>
            <a:r>
              <a:rPr lang="en-US">
                <a:latin typeface="Calibri"/>
                <a:ea typeface="ＭＳ Ｐゴシック"/>
                <a:cs typeface="Calibri"/>
              </a:rPr>
              <a:t>We want to prove that for any two numbers x and y,  if x &lt; y then x is also &lt;= y.</a:t>
            </a:r>
          </a:p>
          <a:p>
            <a:endParaRPr lang="en-US">
              <a:latin typeface="Calibri"/>
              <a:ea typeface="ＭＳ Ｐゴシック"/>
              <a:cs typeface="Calibri"/>
            </a:endParaRPr>
          </a:p>
          <a:p>
            <a:r>
              <a:rPr lang="en-US">
                <a:latin typeface="Calibri"/>
                <a:ea typeface="ＭＳ Ｐゴシック"/>
                <a:cs typeface="Calibri"/>
              </a:rPr>
              <a:t>@Walter: Can I be your assistant</a:t>
            </a:r>
          </a:p>
          <a:p>
            <a:endParaRPr lang="en-US">
              <a:latin typeface="Calibri"/>
              <a:ea typeface="ＭＳ Ｐゴシック"/>
              <a:cs typeface="Calibri"/>
            </a:endParaRPr>
          </a:p>
          <a:p>
            <a:r>
              <a:rPr lang="en-US">
                <a:latin typeface="Calibri"/>
                <a:ea typeface="ＭＳ Ｐゴシック"/>
                <a:cs typeface="Calibri"/>
              </a:rPr>
              <a:t>@Paul: Yeah you can be my … proof assistant</a:t>
            </a:r>
          </a:p>
          <a:p>
            <a:endParaRPr lang="en-US">
              <a:latin typeface="Calibri"/>
              <a:ea typeface="ＭＳ Ｐゴシック"/>
              <a:cs typeface="Calibri"/>
            </a:endParaRPr>
          </a:p>
          <a:p>
            <a:r>
              <a:rPr lang="en-US">
                <a:latin typeface="Calibri"/>
                <a:ea typeface="ＭＳ Ｐゴシック"/>
                <a:cs typeface="Calibri"/>
              </a:rPr>
              <a:t>@Walter: Great, I know how to use a hammer </a:t>
            </a:r>
          </a:p>
          <a:p>
            <a:r>
              <a:rPr lang="en-US">
                <a:latin typeface="Calibri"/>
                <a:ea typeface="ＭＳ Ｐゴシック"/>
                <a:cs typeface="Calibri"/>
              </a:rPr>
              <a:t>[hammer from toolbelt]. </a:t>
            </a:r>
          </a:p>
          <a:p>
            <a:r>
              <a:rPr lang="en-US">
                <a:latin typeface="Calibri"/>
                <a:ea typeface="ＭＳ Ｐゴシック"/>
                <a:cs typeface="Calibri"/>
              </a:rPr>
              <a:t>I have heard that if you have a hammer you apply it to all problems.</a:t>
            </a:r>
          </a:p>
          <a:p>
            <a:r>
              <a:rPr lang="en-US">
                <a:latin typeface="Calibri"/>
                <a:ea typeface="ＭＳ Ｐゴシック"/>
                <a:cs typeface="Calibri"/>
              </a:rPr>
              <a:t>So how about we start with nailing somethings on the wall.</a:t>
            </a:r>
          </a:p>
          <a:p>
            <a:endParaRPr lang="en-US">
              <a:latin typeface="Calibri"/>
              <a:ea typeface="ＭＳ Ｐゴシック"/>
              <a:cs typeface="Calibri"/>
            </a:endParaRPr>
          </a:p>
          <a:p>
            <a:r>
              <a:rPr lang="en-US">
                <a:latin typeface="Calibri"/>
                <a:ea typeface="ＭＳ Ｐゴシック"/>
                <a:cs typeface="Calibri"/>
              </a:rPr>
              <a:t>@Paul: So you mean nailing x, y and the hypothesis to the wall, or rather above the line.</a:t>
            </a:r>
          </a:p>
          <a:p>
            <a:r>
              <a:rPr lang="en-US">
                <a:latin typeface="Calibri"/>
                <a:ea typeface="ＭＳ Ｐゴシック"/>
                <a:cs typeface="Calibri"/>
              </a:rPr>
              <a:t>[Click]</a:t>
            </a:r>
          </a:p>
          <a:p>
            <a:r>
              <a:rPr lang="en-US">
                <a:latin typeface="Calibri"/>
                <a:ea typeface="ＭＳ Ｐゴシック"/>
                <a:cs typeface="Calibri"/>
              </a:rPr>
              <a:t>Now we only need to prove the comparison below the line.</a:t>
            </a:r>
          </a:p>
          <a:p>
            <a:r>
              <a:rPr lang="en-US">
                <a:latin typeface="Calibri"/>
                <a:ea typeface="ＭＳ Ｐゴシック"/>
                <a:cs typeface="Calibri"/>
              </a:rPr>
              <a:t>Everything above the line is now a given or assumption.</a:t>
            </a:r>
          </a:p>
          <a:p>
            <a:endParaRPr lang="en-US">
              <a:latin typeface="Calibri"/>
              <a:cs typeface="Calibri"/>
            </a:endParaRPr>
          </a:p>
          <a:p>
            <a:r>
              <a:rPr lang="en-US">
                <a:latin typeface="Calibri"/>
                <a:ea typeface="ＭＳ Ｐゴシック"/>
                <a:cs typeface="Calibri"/>
              </a:rPr>
              <a:t>@Paul: Oh Walter what else have you got in your toolbox</a:t>
            </a:r>
          </a:p>
          <a:p>
            <a:r>
              <a:rPr lang="en-US">
                <a:latin typeface="Calibri"/>
                <a:ea typeface="ＭＳ Ｐゴシック"/>
                <a:cs typeface="Calibri"/>
              </a:rPr>
              <a:t>[Click]</a:t>
            </a:r>
          </a:p>
          <a:p>
            <a:endParaRPr lang="en-US">
              <a:latin typeface="Calibri"/>
              <a:cs typeface="Calibri"/>
            </a:endParaRPr>
          </a:p>
          <a:p>
            <a:r>
              <a:rPr lang="en-US">
                <a:latin typeface="Calibri"/>
                <a:ea typeface="ＭＳ Ｐゴシック"/>
                <a:cs typeface="Calibri"/>
              </a:rPr>
              <a:t>@Walter: Well I have this thing, it is a Lemma that says that </a:t>
            </a:r>
            <a:endParaRPr lang="en-US">
              <a:latin typeface="Calibri"/>
              <a:cs typeface="Calibri"/>
            </a:endParaRPr>
          </a:p>
          <a:p>
            <a:r>
              <a:rPr lang="en-US">
                <a:latin typeface="Calibri"/>
                <a:ea typeface="ＭＳ Ｐゴシック"/>
                <a:cs typeface="Calibri"/>
              </a:rPr>
              <a:t>[Click]</a:t>
            </a:r>
          </a:p>
          <a:p>
            <a:r>
              <a:rPr lang="en-US">
                <a:latin typeface="Calibri"/>
                <a:ea typeface="ＭＳ Ｐゴシック"/>
                <a:cs typeface="Calibri"/>
              </a:rPr>
              <a:t>If something is smaller than x, then that something is smaller or equal to x and not equal to x.</a:t>
            </a:r>
          </a:p>
          <a:p>
            <a:endParaRPr lang="en-US">
              <a:latin typeface="Calibri"/>
              <a:cs typeface="Calibri"/>
            </a:endParaRPr>
          </a:p>
          <a:p>
            <a:r>
              <a:rPr lang="en-US">
                <a:latin typeface="Calibri"/>
                <a:ea typeface="ＭＳ Ｐゴシック"/>
                <a:cs typeface="Calibri"/>
              </a:rPr>
              <a:t>@Paul: Ah I can use that.</a:t>
            </a:r>
          </a:p>
          <a:p>
            <a:r>
              <a:rPr lang="en-US">
                <a:latin typeface="Calibri"/>
                <a:ea typeface="ＭＳ Ｐゴシック"/>
                <a:cs typeface="Calibri"/>
              </a:rPr>
              <a:t>I can apply it, like I would apply a function.</a:t>
            </a:r>
          </a:p>
          <a:p>
            <a:r>
              <a:rPr lang="en-US">
                <a:latin typeface="Calibri"/>
                <a:ea typeface="ＭＳ Ｐゴシック"/>
                <a:cs typeface="Calibri"/>
              </a:rPr>
              <a:t>Tool is a function and H is the first parameter.</a:t>
            </a:r>
          </a:p>
          <a:p>
            <a:r>
              <a:rPr lang="en-US">
                <a:latin typeface="Calibri"/>
                <a:ea typeface="ＭＳ Ｐゴシック"/>
                <a:cs typeface="Calibri"/>
              </a:rPr>
              <a:t>If I apply it [click] I get</a:t>
            </a:r>
          </a:p>
          <a:p>
            <a:r>
              <a:rPr lang="en-US">
                <a:latin typeface="Calibri"/>
                <a:ea typeface="ＭＳ Ｐゴシック"/>
                <a:cs typeface="Calibri"/>
              </a:rPr>
              <a:t>y is smaller or equal to x and y is not equal to x.</a:t>
            </a:r>
          </a:p>
          <a:p>
            <a:r>
              <a:rPr lang="en-US">
                <a:latin typeface="Calibri"/>
                <a:ea typeface="ＭＳ Ｐゴシック"/>
                <a:cs typeface="Calibri"/>
              </a:rPr>
              <a:t>[Look over to Walter]</a:t>
            </a:r>
            <a:endParaRPr lang="en-US">
              <a:latin typeface="Calibri"/>
              <a:cs typeface="Calibri"/>
            </a:endParaRPr>
          </a:p>
          <a:p>
            <a:endParaRPr lang="en-US">
              <a:latin typeface="Calibri"/>
              <a:cs typeface="Calibri"/>
            </a:endParaRPr>
          </a:p>
          <a:p>
            <a:r>
              <a:rPr lang="en-US">
                <a:latin typeface="Calibri"/>
                <a:ea typeface="ＭＳ Ｐゴシック"/>
                <a:cs typeface="Calibri"/>
              </a:rPr>
              <a:t>@Walter I don’t seem to have any more tools</a:t>
            </a:r>
          </a:p>
          <a:p>
            <a:endParaRPr lang="en-US">
              <a:latin typeface="Calibri"/>
              <a:cs typeface="Calibri"/>
            </a:endParaRPr>
          </a:p>
          <a:p>
            <a:r>
              <a:rPr lang="en-US">
                <a:latin typeface="Calibri"/>
                <a:ea typeface="ＭＳ Ｐゴシック"/>
                <a:cs typeface="Calibri"/>
              </a:rPr>
              <a:t>@Paul: well you are a pathetic excuse for an assistant.</a:t>
            </a:r>
          </a:p>
          <a:p>
            <a:r>
              <a:rPr lang="en-US">
                <a:latin typeface="Calibri"/>
                <a:ea typeface="ＭＳ Ｐゴシック"/>
                <a:cs typeface="Calibri"/>
              </a:rPr>
              <a:t>I guess I’ll call my friend wreck it Ralph.</a:t>
            </a:r>
          </a:p>
          <a:p>
            <a:r>
              <a:rPr lang="en-US">
                <a:latin typeface="Calibri"/>
                <a:ea typeface="ＭＳ Ｐゴシック"/>
                <a:cs typeface="Calibri"/>
              </a:rPr>
              <a:t>He is also in construction.</a:t>
            </a:r>
          </a:p>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Calibri"/>
                <a:ea typeface="ＭＳ Ｐゴシック"/>
                <a:cs typeface="Calibri"/>
              </a:rPr>
              <a:t>I think you can break apart Tool H</a:t>
            </a:r>
          </a:p>
          <a:p>
            <a:r>
              <a:rPr lang="en-US">
                <a:latin typeface="Calibri"/>
                <a:ea typeface="ＭＳ Ｐゴシック"/>
                <a:cs typeface="Calibri"/>
              </a:rPr>
              <a:t>[Click]</a:t>
            </a:r>
          </a:p>
          <a:p>
            <a:endParaRPr lang="en-US">
              <a:latin typeface="Calibri"/>
              <a:cs typeface="Calibri"/>
            </a:endParaRPr>
          </a:p>
          <a:p>
            <a:r>
              <a:rPr lang="en-US">
                <a:latin typeface="Calibri"/>
                <a:ea typeface="ＭＳ Ｐゴシック"/>
                <a:cs typeface="Calibri"/>
              </a:rPr>
              <a:t>@Paul: Thank you Ralph</a:t>
            </a:r>
          </a:p>
          <a:p>
            <a:r>
              <a:rPr lang="en-US">
                <a:latin typeface="Calibri"/>
                <a:ea typeface="ＭＳ Ｐゴシック"/>
                <a:cs typeface="Calibri"/>
              </a:rPr>
              <a:t>I see now we have exactly what we want above the line</a:t>
            </a:r>
          </a:p>
          <a:p>
            <a:r>
              <a:rPr lang="en-US">
                <a:latin typeface="Calibri"/>
                <a:ea typeface="ＭＳ Ｐゴシック"/>
                <a:cs typeface="Calibri"/>
              </a:rPr>
              <a:t>[Click]</a:t>
            </a:r>
          </a:p>
          <a:p>
            <a:r>
              <a:rPr lang="en-US">
                <a:latin typeface="Calibri"/>
                <a:ea typeface="ＭＳ Ｐゴシック"/>
                <a:cs typeface="Calibri"/>
              </a:rPr>
              <a:t>So we have constructed what we want</a:t>
            </a:r>
          </a:p>
          <a:p>
            <a:r>
              <a:rPr lang="en-US">
                <a:latin typeface="Calibri"/>
                <a:ea typeface="ＭＳ Ｐゴシック"/>
                <a:cs typeface="Calibri"/>
              </a:rPr>
              <a:t>And delivered our goal</a:t>
            </a:r>
          </a:p>
          <a:p>
            <a:r>
              <a:rPr lang="en-US">
                <a:latin typeface="Calibri"/>
                <a:ea typeface="ＭＳ Ｐゴシック"/>
                <a:cs typeface="Calibri"/>
              </a:rPr>
              <a:t>So the proof is complete</a:t>
            </a:r>
            <a:endParaRPr lang="en-US">
              <a:latin typeface="Calibri"/>
              <a:cs typeface="Calibri"/>
            </a:endParaRPr>
          </a:p>
          <a:p>
            <a:r>
              <a:rPr lang="en-US">
                <a:latin typeface="Calibri"/>
                <a:ea typeface="ＭＳ Ｐゴシック"/>
                <a:cs typeface="Calibri"/>
              </a:rPr>
              <a:t>[click] </a:t>
            </a:r>
            <a:r>
              <a:rPr lang="en-US" err="1">
                <a:latin typeface="Calibri"/>
                <a:ea typeface="ＭＳ Ｐゴシック"/>
                <a:cs typeface="Calibri"/>
              </a:rPr>
              <a:t>Qed</a:t>
            </a:r>
            <a:endParaRPr lang="en-US"/>
          </a:p>
          <a:p>
            <a:r>
              <a:rPr lang="en-US">
                <a:latin typeface="Calibri"/>
                <a:ea typeface="ＭＳ Ｐゴシック"/>
                <a:cs typeface="Calibri"/>
              </a:rPr>
              <a:t>Which just means that the proof is complete</a:t>
            </a:r>
          </a:p>
          <a:p>
            <a:endParaRPr lang="en-US">
              <a:latin typeface="Calibri"/>
              <a:cs typeface="Calibri"/>
            </a:endParaRPr>
          </a:p>
          <a:p>
            <a:endParaRPr lang="en-US">
              <a:latin typeface="Calibri"/>
              <a:cs typeface="Calibri"/>
            </a:endParaRPr>
          </a:p>
        </p:txBody>
      </p:sp>
    </p:spTree>
    <p:extLst>
      <p:ext uri="{BB962C8B-B14F-4D97-AF65-F5344CB8AC3E}">
        <p14:creationId xmlns:p14="http://schemas.microsoft.com/office/powerpoint/2010/main" val="2194464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@Paul</a:t>
            </a:r>
          </a:p>
          <a:p>
            <a:r>
              <a:rPr lang="en-US"/>
              <a:t>I think I need more help - I need another </a:t>
            </a:r>
            <a:r>
              <a:rPr lang="en-US" err="1"/>
              <a:t>assisant</a:t>
            </a:r>
            <a:r>
              <a:rPr lang="en-US"/>
              <a:t>.</a:t>
            </a:r>
          </a:p>
          <a:p>
            <a:endParaRPr lang="en-US"/>
          </a:p>
          <a:p>
            <a:r>
              <a:rPr lang="en-US"/>
              <a:t>Since you are not a great proof assistant.</a:t>
            </a:r>
          </a:p>
          <a:p>
            <a:r>
              <a:rPr lang="en-US">
                <a:latin typeface="Lucida Grande"/>
                <a:ea typeface="ＭＳ Ｐゴシック"/>
              </a:rPr>
              <a:t>I found a better proof assistant, called</a:t>
            </a:r>
            <a:r>
              <a:rPr lang="en-GB">
                <a:latin typeface="Lucida Grande"/>
                <a:ea typeface="ＭＳ Ｐゴシック"/>
              </a:rPr>
              <a:t> the Coq proof assistant </a:t>
            </a:r>
          </a:p>
        </p:txBody>
      </p:sp>
    </p:spTree>
    <p:extLst>
      <p:ext uri="{BB962C8B-B14F-4D97-AF65-F5344CB8AC3E}">
        <p14:creationId xmlns:p14="http://schemas.microsoft.com/office/powerpoint/2010/main" val="132717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Calibri"/>
                <a:cs typeface="Calibri"/>
              </a:rPr>
              <a:t>@Paul</a:t>
            </a:r>
          </a:p>
          <a:p>
            <a:endParaRPr lang="en-US">
              <a:latin typeface="Calibri"/>
              <a:ea typeface="Calibri"/>
              <a:cs typeface="Calibri"/>
            </a:endParaRPr>
          </a:p>
          <a:p>
            <a:r>
              <a:rPr lang="en-US">
                <a:latin typeface="Calibri"/>
                <a:ea typeface="Calibri"/>
                <a:cs typeface="Calibri"/>
              </a:rPr>
              <a:t>I can use it in VS Code.</a:t>
            </a:r>
          </a:p>
          <a:p>
            <a:endParaRPr lang="en-US">
              <a:latin typeface="Calibri"/>
              <a:cs typeface="Calibri"/>
            </a:endParaRPr>
          </a:p>
          <a:p>
            <a:r>
              <a:rPr lang="en-US">
                <a:latin typeface="Calibri"/>
                <a:ea typeface="Calibri"/>
                <a:cs typeface="Calibri"/>
              </a:rPr>
              <a:t>This allows you to type the tools we want to use on the left and the proof assistant will provide hints on the right.</a:t>
            </a:r>
          </a:p>
          <a:p>
            <a:endParaRPr lang="en-US">
              <a:latin typeface="Calibri"/>
              <a:ea typeface="Calibri"/>
              <a:cs typeface="Calibri"/>
            </a:endParaRPr>
          </a:p>
          <a:p>
            <a:r>
              <a:rPr lang="en-US">
                <a:latin typeface="Calibri"/>
                <a:ea typeface="Calibri"/>
                <a:cs typeface="Calibri"/>
              </a:rPr>
              <a:t>The hints include the hypotheses available to us to use above the line</a:t>
            </a:r>
            <a:endParaRPr lang="en-US">
              <a:latin typeface="ＭＳ Ｐゴシック"/>
              <a:ea typeface="ＭＳ Ｐゴシック"/>
              <a:cs typeface="Calibri"/>
            </a:endParaRPr>
          </a:p>
          <a:p>
            <a:r>
              <a:rPr lang="en-US">
                <a:latin typeface="Calibri"/>
                <a:ea typeface="Calibri"/>
                <a:cs typeface="Calibri"/>
              </a:rPr>
              <a:t>And the goal we need to prove below the line.</a:t>
            </a:r>
          </a:p>
          <a:p>
            <a:endParaRPr lang="en-US"/>
          </a:p>
          <a:p>
            <a:r>
              <a:rPr lang="en-US">
                <a:latin typeface="Lucida Grande"/>
                <a:ea typeface="ＭＳ Ｐゴシック"/>
              </a:rPr>
              <a:t>On the left we can type our proof and evaluate or check it as we go.</a:t>
            </a:r>
            <a:endParaRPr lang="en-US"/>
          </a:p>
          <a:p>
            <a:r>
              <a:rPr lang="en-US">
                <a:latin typeface="Lucida Grande"/>
                <a:ea typeface="ＭＳ Ｐゴシック"/>
              </a:rPr>
              <a:t>The right will reflect the current state of the proof and include all the hints we have accumulated in the green parts of the code.</a:t>
            </a:r>
          </a:p>
          <a:p>
            <a:r>
              <a:rPr lang="en-US">
                <a:latin typeface="Lucida Grande"/>
                <a:ea typeface="ＭＳ Ｐゴシック"/>
              </a:rPr>
              <a:t>We can then step up and down to change the hints provided on the right by the assistant.</a:t>
            </a:r>
            <a:endParaRPr lang="en-US"/>
          </a:p>
          <a:p>
            <a:endParaRPr lang="en-US"/>
          </a:p>
        </p:txBody>
      </p:sp>
    </p:spTree>
    <p:extLst>
      <p:ext uri="{BB962C8B-B14F-4D97-AF65-F5344CB8AC3E}">
        <p14:creationId xmlns:p14="http://schemas.microsoft.com/office/powerpoint/2010/main" val="312059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 </a:t>
            </a:r>
          </a:p>
          <a:p>
            <a:endParaRPr lang="en-US">
              <a:latin typeface="Calibri"/>
              <a:ea typeface="ＭＳ Ｐゴシック"/>
              <a:cs typeface="Calibri"/>
            </a:endParaRPr>
          </a:p>
          <a:p>
            <a:r>
              <a:rPr lang="en-US">
                <a:latin typeface="Calibri"/>
                <a:ea typeface="ＭＳ Ｐゴシック"/>
                <a:cs typeface="Calibri"/>
              </a:rPr>
              <a:t>let’s try to prove this in Coq</a:t>
            </a:r>
          </a:p>
          <a:p>
            <a:r>
              <a:rPr lang="en-US">
                <a:latin typeface="Calibri"/>
                <a:ea typeface="ＭＳ Ｐゴシック"/>
                <a:cs typeface="Calibri"/>
              </a:rPr>
              <a:t>We want to prove that if x is smaller y then y is not smaller than x.</a:t>
            </a:r>
          </a:p>
          <a:p>
            <a:r>
              <a:rPr lang="en-US">
                <a:latin typeface="Calibri"/>
                <a:ea typeface="ＭＳ Ｐゴシック"/>
                <a:cs typeface="Calibri"/>
              </a:rPr>
              <a:t>This proof will use our previous proof and we are going to need it later.</a:t>
            </a:r>
          </a:p>
          <a:p>
            <a:endParaRPr lang="en-US">
              <a:latin typeface="Calibri"/>
              <a:ea typeface="ＭＳ Ｐゴシック"/>
              <a:cs typeface="Calibri"/>
            </a:endParaRPr>
          </a:p>
          <a:p>
            <a:r>
              <a:rPr lang="en-US">
                <a:latin typeface="Calibri"/>
                <a:ea typeface="ＭＳ Ｐゴシック"/>
                <a:cs typeface="Calibri"/>
              </a:rPr>
              <a:t>[VS Code </a:t>
            </a:r>
            <a:r>
              <a:rPr lang="en-US" err="1">
                <a:latin typeface="Calibri"/>
                <a:ea typeface="ＭＳ Ｐゴシック"/>
                <a:cs typeface="Calibri"/>
              </a:rPr>
              <a:t>Lt.v</a:t>
            </a:r>
            <a:r>
              <a:rPr lang="en-US">
                <a:latin typeface="Calibri"/>
                <a:ea typeface="ＭＳ Ｐゴシック"/>
                <a:cs typeface="Calibri"/>
              </a:rPr>
              <a:t>]</a:t>
            </a:r>
          </a:p>
          <a:p>
            <a:endParaRPr lang="en-US">
              <a:latin typeface="Calibri"/>
              <a:ea typeface="ＭＳ Ｐゴシック"/>
              <a:cs typeface="Calibri"/>
            </a:endParaRPr>
          </a:p>
          <a:p>
            <a:pPr marL="0" marR="0" lvl="0" indent="0" algn="l" defTabSz="546100" rtl="0" eaLnBrk="0" fontAlgn="base" latinLnBrk="0" hangingPunct="0">
              <a:lnSpc>
                <a:spcPct val="100000"/>
              </a:lnSpc>
              <a:spcBef>
                <a:spcPct val="0"/>
              </a:spcBef>
              <a:spcAft>
                <a:spcPct val="0"/>
              </a:spcAft>
              <a:buClrTx/>
              <a:buSzTx/>
              <a:buFontTx/>
              <a:buNone/>
              <a:tabLst/>
              <a:defRPr/>
            </a:pPr>
            <a:r>
              <a:rPr lang="en-US">
                <a:latin typeface="Calibri"/>
                <a:ea typeface="ＭＳ Ｐゴシック"/>
                <a:cs typeface="Calibri"/>
              </a:rPr>
              <a:t>@Walter can I still be your proof assistant</a:t>
            </a:r>
            <a:endParaRPr lang="en-US">
              <a:latin typeface="Calibri"/>
              <a:cs typeface="Calibri"/>
            </a:endParaRPr>
          </a:p>
          <a:p>
            <a:endParaRPr lang="en-US">
              <a:latin typeface="Calibri"/>
              <a:cs typeface="Calibri"/>
            </a:endParaRPr>
          </a:p>
          <a:p>
            <a:r>
              <a:rPr lang="en-US">
                <a:latin typeface="Calibri"/>
                <a:ea typeface="ＭＳ Ｐゴシック"/>
                <a:cs typeface="Calibri"/>
              </a:rPr>
              <a:t>@Paul, well uh … now that I have a real proof assistant</a:t>
            </a:r>
          </a:p>
          <a:p>
            <a:r>
              <a:rPr lang="en-US">
                <a:latin typeface="Calibri"/>
                <a:ea typeface="ＭＳ Ｐゴシック"/>
                <a:cs typeface="Calibri"/>
              </a:rPr>
              <a:t>I don’t really need you anymore</a:t>
            </a:r>
          </a:p>
          <a:p>
            <a:r>
              <a:rPr lang="en-US">
                <a:latin typeface="Calibri"/>
                <a:ea typeface="ＭＳ Ｐゴシック"/>
                <a:cs typeface="Calibri"/>
              </a:rPr>
              <a:t>It doesn’t just suggest tools, it also automatically checks the correctness of my proofs</a:t>
            </a:r>
          </a:p>
          <a:p>
            <a:endParaRPr lang="en-US">
              <a:latin typeface="Calibri"/>
              <a:cs typeface="Calibri"/>
            </a:endParaRPr>
          </a:p>
        </p:txBody>
      </p:sp>
    </p:spTree>
    <p:extLst>
      <p:ext uri="{BB962C8B-B14F-4D97-AF65-F5344CB8AC3E}">
        <p14:creationId xmlns:p14="http://schemas.microsoft.com/office/powerpoint/2010/main" val="113702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Calibri"/>
              <a:ea typeface="Calibri"/>
              <a:cs typeface="Calibri"/>
            </a:endParaRPr>
          </a:p>
          <a:p>
            <a:r>
              <a:rPr lang="en-US">
                <a:latin typeface="Calibri"/>
                <a:ea typeface="Calibri"/>
                <a:cs typeface="Calibri"/>
              </a:rPr>
              <a:t>References for ideas:</a:t>
            </a:r>
            <a:endParaRPr lang="en-US">
              <a:latin typeface="Calibri"/>
              <a:cs typeface="Calibri"/>
            </a:endParaRPr>
          </a:p>
          <a:p>
            <a:r>
              <a:rPr lang="en-US">
                <a:latin typeface="Lucida Grande"/>
                <a:ea typeface="ＭＳ Ｐゴシック"/>
                <a:hlinkClick r:id="rId3"/>
              </a:rPr>
              <a:t>https://www.computerworld.com/article/3412197/top-software-failures-in-recent-history.html</a:t>
            </a:r>
            <a:r>
              <a:rPr lang="en-US">
                <a:latin typeface="Lucida Grande"/>
                <a:ea typeface="ＭＳ Ｐゴシック"/>
              </a:rPr>
              <a:t> </a:t>
            </a:r>
            <a:endParaRPr lang="en-US"/>
          </a:p>
          <a:p>
            <a:r>
              <a:rPr lang="en-US">
                <a:latin typeface="Lucida Grande"/>
                <a:ea typeface="ＭＳ Ｐゴシック"/>
                <a:hlinkClick r:id="rId4"/>
              </a:rPr>
              <a:t>https://www.testdevlab.com/blog/2021/12/27/10-biggest-software-bugs-and-tech-fails-of-2021/</a:t>
            </a:r>
            <a:endParaRPr lang="en-US"/>
          </a:p>
          <a:p>
            <a:endParaRPr lang="en-US"/>
          </a:p>
        </p:txBody>
      </p:sp>
    </p:spTree>
    <p:extLst>
      <p:ext uri="{BB962C8B-B14F-4D97-AF65-F5344CB8AC3E}">
        <p14:creationId xmlns:p14="http://schemas.microsoft.com/office/powerpoint/2010/main" val="1458052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r>
              <a:rPr lang="en-US">
                <a:latin typeface="Calibri"/>
                <a:ea typeface="ＭＳ Ｐゴシック"/>
                <a:cs typeface="Calibri"/>
              </a:rPr>
              <a:t>Okay </a:t>
            </a:r>
            <a:r>
              <a:rPr lang="en-US" err="1">
                <a:latin typeface="Calibri"/>
                <a:ea typeface="ＭＳ Ｐゴシック"/>
                <a:cs typeface="Calibri"/>
              </a:rPr>
              <a:t>okay</a:t>
            </a:r>
            <a:r>
              <a:rPr lang="en-US">
                <a:latin typeface="Calibri"/>
                <a:ea typeface="ＭＳ Ｐゴシック"/>
                <a:cs typeface="Calibri"/>
              </a:rPr>
              <a:t> uhm</a:t>
            </a:r>
          </a:p>
          <a:p>
            <a:endParaRPr lang="en-US">
              <a:latin typeface="Calibri"/>
              <a:ea typeface="ＭＳ Ｐゴシック"/>
              <a:cs typeface="Calibri"/>
            </a:endParaRPr>
          </a:p>
          <a:p>
            <a:r>
              <a:rPr lang="en-US">
                <a:latin typeface="Calibri"/>
                <a:ea typeface="ＭＳ Ｐゴシック"/>
                <a:cs typeface="Calibri"/>
              </a:rPr>
              <a:t>Maybe I can be the assistant to the prover</a:t>
            </a:r>
          </a:p>
          <a:p>
            <a:br>
              <a:rPr lang="en-US">
                <a:latin typeface="Calibri"/>
                <a:ea typeface="ＭＳ Ｐゴシック"/>
                <a:cs typeface="Calibri"/>
              </a:rPr>
            </a:br>
            <a:r>
              <a:rPr lang="en-US">
                <a:latin typeface="Calibri"/>
                <a:ea typeface="ＭＳ Ｐゴシック"/>
                <a:cs typeface="Calibri"/>
              </a:rPr>
              <a:t>@Paul it is not a real title, but if it makes you happy</a:t>
            </a:r>
            <a:endParaRPr lang="en-GB">
              <a:latin typeface="Calibri"/>
              <a:ea typeface="ＭＳ Ｐゴシック"/>
              <a:cs typeface="Calibri"/>
            </a:endParaRPr>
          </a:p>
          <a:p>
            <a:endParaRPr lang="en-GB">
              <a:latin typeface="Calibri"/>
              <a:ea typeface="ＭＳ Ｐゴシック"/>
              <a:cs typeface="Calibri"/>
            </a:endParaRPr>
          </a:p>
          <a:p>
            <a:r>
              <a:rPr lang="en-GB">
                <a:latin typeface="Calibri"/>
                <a:ea typeface="ＭＳ Ｐゴシック"/>
                <a:cs typeface="Calibri"/>
              </a:rPr>
              <a:t>@Walter thank you so much you won’t regret this </a:t>
            </a:r>
          </a:p>
          <a:p>
            <a:endParaRPr lang="en-US">
              <a:latin typeface="Calibri"/>
              <a:ea typeface="ＭＳ Ｐゴシック"/>
              <a:cs typeface="Calibri"/>
            </a:endParaRPr>
          </a:p>
        </p:txBody>
      </p:sp>
    </p:spTree>
    <p:extLst>
      <p:ext uri="{BB962C8B-B14F-4D97-AF65-F5344CB8AC3E}">
        <p14:creationId xmlns:p14="http://schemas.microsoft.com/office/powerpoint/2010/main" val="2339483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endParaRPr lang="en-US">
              <a:latin typeface="Calibri"/>
              <a:cs typeface="Calibri"/>
            </a:endParaRPr>
          </a:p>
          <a:p>
            <a:endParaRPr lang="en-US">
              <a:latin typeface="Calibri"/>
              <a:cs typeface="Calibri"/>
            </a:endParaRPr>
          </a:p>
          <a:p>
            <a:r>
              <a:rPr lang="en-US">
                <a:latin typeface="Calibri"/>
                <a:ea typeface="ＭＳ Ｐゴシック"/>
                <a:cs typeface="Calibri"/>
              </a:rPr>
              <a:t>We can also write code in Coq, not just proofs.</a:t>
            </a:r>
          </a:p>
          <a:p>
            <a:endParaRPr lang="en-US">
              <a:latin typeface="Calibri"/>
              <a:cs typeface="Calibri"/>
            </a:endParaRPr>
          </a:p>
          <a:p>
            <a:r>
              <a:rPr lang="en-US">
                <a:latin typeface="Calibri"/>
                <a:ea typeface="ＭＳ Ｐゴシック"/>
                <a:cs typeface="Calibri"/>
              </a:rPr>
              <a:t>Here we have the tree I wrote in Kotlin</a:t>
            </a:r>
          </a:p>
          <a:p>
            <a:endParaRPr lang="en-US">
              <a:latin typeface="Calibri"/>
              <a:cs typeface="Calibri"/>
            </a:endParaRPr>
          </a:p>
          <a:p>
            <a:r>
              <a:rPr lang="en-US">
                <a:latin typeface="Calibri"/>
                <a:ea typeface="ＭＳ Ｐゴシック"/>
                <a:cs typeface="Calibri"/>
              </a:rPr>
              <a:t>And on the left is the same tree defined in Coq</a:t>
            </a:r>
          </a:p>
          <a:p>
            <a:endParaRPr lang="en-US">
              <a:latin typeface="Calibri"/>
              <a:cs typeface="Calibri"/>
            </a:endParaRPr>
          </a:p>
          <a:p>
            <a:r>
              <a:rPr lang="en-US">
                <a:latin typeface="Calibri"/>
                <a:ea typeface="ＭＳ Ｐゴシック"/>
                <a:cs typeface="Calibri"/>
              </a:rPr>
              <a:t>It also has two constructors</a:t>
            </a:r>
            <a:endParaRPr lang="en-US">
              <a:latin typeface="Calibri"/>
              <a:cs typeface="Calibri"/>
            </a:endParaRPr>
          </a:p>
          <a:p>
            <a:r>
              <a:rPr lang="en-US">
                <a:latin typeface="Calibri"/>
                <a:ea typeface="ＭＳ Ｐゴシック"/>
                <a:cs typeface="Calibri"/>
              </a:rPr>
              <a:t>One for the Nil tree</a:t>
            </a:r>
            <a:endParaRPr lang="en-US">
              <a:latin typeface="Calibri"/>
              <a:cs typeface="Calibri"/>
            </a:endParaRPr>
          </a:p>
          <a:p>
            <a:r>
              <a:rPr lang="en-US">
                <a:latin typeface="Calibri"/>
                <a:ea typeface="ＭＳ Ｐゴシック"/>
                <a:cs typeface="Calibri"/>
              </a:rPr>
              <a:t>And one for a Node with a value</a:t>
            </a:r>
            <a:endParaRPr lang="en-GB">
              <a:latin typeface="Calibri"/>
              <a:ea typeface="ＭＳ Ｐゴシック"/>
              <a:cs typeface="Calibri"/>
            </a:endParaRPr>
          </a:p>
          <a:p>
            <a:endParaRPr lang="en-GB">
              <a:latin typeface="Calibri"/>
              <a:ea typeface="ＭＳ Ｐゴシック"/>
              <a:cs typeface="Calibri"/>
            </a:endParaRPr>
          </a:p>
          <a:p>
            <a:r>
              <a:rPr lang="en-GB">
                <a:latin typeface="Calibri"/>
                <a:ea typeface="ＭＳ Ｐゴシック"/>
                <a:cs typeface="Calibri"/>
              </a:rPr>
              <a:t>This an inductive type because later we’ll be able to do mathematical induction on it </a:t>
            </a:r>
            <a:endParaRPr lang="en-US">
              <a:latin typeface="Calibri"/>
              <a:cs typeface="Calibri"/>
            </a:endParaRPr>
          </a:p>
          <a:p>
            <a:endParaRPr lang="en-US">
              <a:latin typeface="Calibri"/>
              <a:cs typeface="Calibri"/>
            </a:endParaRPr>
          </a:p>
        </p:txBody>
      </p:sp>
    </p:spTree>
    <p:extLst>
      <p:ext uri="{BB962C8B-B14F-4D97-AF65-F5344CB8AC3E}">
        <p14:creationId xmlns:p14="http://schemas.microsoft.com/office/powerpoint/2010/main" val="1201800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ea typeface="ＭＳ Ｐゴシック"/>
              <a:cs typeface="Calibri"/>
            </a:endParaRPr>
          </a:p>
          <a:p>
            <a:r>
              <a:rPr lang="en-US">
                <a:latin typeface="Calibri"/>
                <a:ea typeface="ＭＳ Ｐゴシック"/>
                <a:cs typeface="Calibri"/>
              </a:rPr>
              <a:t>I can write the Kotlin contains function in Coq too.</a:t>
            </a:r>
            <a:endParaRPr lang="en-US"/>
          </a:p>
          <a:p>
            <a:r>
              <a:rPr lang="en-US">
                <a:latin typeface="Lucida Grande"/>
                <a:ea typeface="ＭＳ Ｐゴシック"/>
              </a:rPr>
              <a:t>A function is called a Fixpoint, if it contains recursion.</a:t>
            </a:r>
          </a:p>
          <a:p>
            <a:r>
              <a:rPr lang="en-US">
                <a:latin typeface="Calibri"/>
                <a:ea typeface="ＭＳ Ｐゴシック"/>
                <a:cs typeface="Calibri"/>
              </a:rPr>
              <a:t>The rest are simply syntactic differences between the two languages.</a:t>
            </a:r>
          </a:p>
          <a:p>
            <a:r>
              <a:rPr lang="en-US">
                <a:latin typeface="Calibri"/>
                <a:ea typeface="ＭＳ Ｐゴシック"/>
                <a:cs typeface="Calibri"/>
              </a:rPr>
              <a:t>Like function application which is done with a space, instead of parentheses</a:t>
            </a:r>
          </a:p>
          <a:p>
            <a:r>
              <a:rPr lang="en-US">
                <a:latin typeface="Calibri"/>
                <a:ea typeface="ＭＳ Ｐゴシック"/>
                <a:cs typeface="Calibri"/>
              </a:rPr>
              <a:t>It does a pattern match on the tree, t.</a:t>
            </a:r>
          </a:p>
          <a:p>
            <a:r>
              <a:rPr lang="en-US">
                <a:latin typeface="Calibri"/>
                <a:ea typeface="ＭＳ Ｐゴシック"/>
                <a:cs typeface="Calibri"/>
              </a:rPr>
              <a:t>If the Tree is nil it returns false.</a:t>
            </a:r>
            <a:endParaRPr lang="en-US">
              <a:latin typeface="Calibri"/>
              <a:cs typeface="Calibri"/>
            </a:endParaRPr>
          </a:p>
          <a:p>
            <a:r>
              <a:rPr lang="en-US">
                <a:latin typeface="Calibri"/>
                <a:ea typeface="ＭＳ Ｐゴシック"/>
                <a:cs typeface="Calibri"/>
              </a:rPr>
              <a:t>Otherwise it checks the value and continues the search on the appropriate branch.</a:t>
            </a:r>
          </a:p>
          <a:p>
            <a:endParaRPr lang="en-US">
              <a:latin typeface="Calibri"/>
              <a:cs typeface="Calibri"/>
            </a:endParaRPr>
          </a:p>
        </p:txBody>
      </p:sp>
    </p:spTree>
    <p:extLst>
      <p:ext uri="{BB962C8B-B14F-4D97-AF65-F5344CB8AC3E}">
        <p14:creationId xmlns:p14="http://schemas.microsoft.com/office/powerpoint/2010/main" val="3123478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 maybe you want to try to proof something simple, Walter</a:t>
            </a:r>
          </a:p>
          <a:p>
            <a:r>
              <a:rPr lang="en-US">
                <a:latin typeface="Calibri"/>
                <a:ea typeface="ＭＳ Ｐゴシック"/>
                <a:cs typeface="Calibri"/>
              </a:rPr>
              <a:t>Simple for your simple mind</a:t>
            </a:r>
          </a:p>
          <a:p>
            <a:endParaRPr lang="en-US">
              <a:latin typeface="Calibri"/>
              <a:ea typeface="ＭＳ Ｐゴシック"/>
              <a:cs typeface="Calibri"/>
            </a:endParaRPr>
          </a:p>
          <a:p>
            <a:r>
              <a:rPr lang="en-US">
                <a:latin typeface="Calibri"/>
                <a:ea typeface="ＭＳ Ｐゴシック"/>
                <a:cs typeface="Calibri"/>
              </a:rPr>
              <a:t>@Walter</a:t>
            </a:r>
          </a:p>
          <a:p>
            <a:r>
              <a:rPr lang="en-US">
                <a:latin typeface="Calibri"/>
                <a:ea typeface="ＭＳ Ｐゴシック"/>
                <a:cs typeface="Calibri"/>
              </a:rPr>
              <a:t>[</a:t>
            </a:r>
            <a:r>
              <a:rPr lang="en-US" err="1">
                <a:latin typeface="Calibri"/>
                <a:ea typeface="ＭＳ Ｐゴシック"/>
                <a:cs typeface="Calibri"/>
              </a:rPr>
              <a:t>VSCode</a:t>
            </a:r>
            <a:r>
              <a:rPr lang="en-US">
                <a:latin typeface="Calibri"/>
                <a:ea typeface="ＭＳ Ｐゴシック"/>
                <a:cs typeface="Calibri"/>
              </a:rPr>
              <a:t> BST1.v]</a:t>
            </a:r>
            <a:endParaRPr lang="en-US">
              <a:latin typeface="Calibri"/>
              <a:cs typeface="Calibri"/>
            </a:endParaRPr>
          </a:p>
        </p:txBody>
      </p:sp>
    </p:spTree>
    <p:extLst>
      <p:ext uri="{BB962C8B-B14F-4D97-AF65-F5344CB8AC3E}">
        <p14:creationId xmlns:p14="http://schemas.microsoft.com/office/powerpoint/2010/main" val="29198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pPr>
              <a:defRPr/>
            </a:pPr>
            <a:r>
              <a:rPr lang="en-GB">
                <a:latin typeface="Lucida Grande"/>
                <a:ea typeface="ＭＳ Ｐゴシック"/>
              </a:rPr>
              <a:t>That is a really … good theorem, now let's ... "build" .. on that</a:t>
            </a:r>
          </a:p>
          <a:p>
            <a:pPr marL="0" marR="0" lvl="0" indent="0" algn="l" defTabSz="546100">
              <a:lnSpc>
                <a:spcPct val="100000"/>
              </a:lnSpc>
              <a:spcBef>
                <a:spcPct val="0"/>
              </a:spcBef>
              <a:spcAft>
                <a:spcPct val="0"/>
              </a:spcAft>
              <a:buClrTx/>
              <a:buSzTx/>
              <a:buFontTx/>
              <a:buNone/>
              <a:tabLst/>
              <a:defRPr/>
            </a:pPr>
            <a:endParaRPr lang="en-GB">
              <a:latin typeface="Lucida Grande"/>
              <a:ea typeface="ＭＳ Ｐゴシック"/>
            </a:endParaRPr>
          </a:p>
          <a:p>
            <a:pPr>
              <a:defRPr/>
            </a:pPr>
            <a:r>
              <a:rPr lang="en-GB">
                <a:latin typeface="Lucida Grande"/>
                <a:ea typeface="ＭＳ Ｐゴシック"/>
              </a:rPr>
              <a:t>[</a:t>
            </a:r>
            <a:r>
              <a:rPr lang="en-GB" err="1">
                <a:latin typeface="Lucida Grande"/>
                <a:ea typeface="ＭＳ Ｐゴシック"/>
              </a:rPr>
              <a:t>VSCode</a:t>
            </a:r>
            <a:r>
              <a:rPr lang="en-GB">
                <a:latin typeface="Lucida Grande"/>
                <a:ea typeface="ＭＳ Ｐゴシック"/>
              </a:rPr>
              <a:t> BST1.v]</a:t>
            </a:r>
          </a:p>
          <a:p>
            <a:endParaRPr lang="en-GB">
              <a:latin typeface="Lucida Grande"/>
              <a:cs typeface="Calibri"/>
            </a:endParaRPr>
          </a:p>
          <a:p>
            <a:endParaRPr lang="en-US">
              <a:latin typeface="Lucida Grande"/>
              <a:cs typeface="Calibri"/>
            </a:endParaRPr>
          </a:p>
          <a:p>
            <a:endParaRPr lang="en-US">
              <a:latin typeface="Calibri"/>
              <a:cs typeface="Calibri"/>
            </a:endParaRPr>
          </a:p>
        </p:txBody>
      </p:sp>
    </p:spTree>
    <p:extLst>
      <p:ext uri="{BB962C8B-B14F-4D97-AF65-F5344CB8AC3E}">
        <p14:creationId xmlns:p14="http://schemas.microsoft.com/office/powerpoint/2010/main" val="1159194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cs typeface="Calibri"/>
            </a:endParaRPr>
          </a:p>
          <a:p>
            <a:r>
              <a:rPr lang="en-US">
                <a:latin typeface="Calibri"/>
                <a:ea typeface="ＭＳ Ｐゴシック"/>
                <a:cs typeface="Calibri"/>
              </a:rPr>
              <a:t>Here is an insert function for the binary search tree.</a:t>
            </a:r>
            <a:endParaRPr lang="en-US"/>
          </a:p>
          <a:p>
            <a:r>
              <a:rPr lang="en-US">
                <a:latin typeface="Lucida Grande"/>
                <a:ea typeface="ＭＳ Ｐゴシック"/>
              </a:rPr>
              <a:t>Which you will need </a:t>
            </a:r>
            <a:r>
              <a:rPr lang="en-GB">
                <a:latin typeface="Lucida Grande"/>
                <a:ea typeface="ＭＳ Ｐゴシック"/>
              </a:rPr>
              <a:t>so that we can </a:t>
            </a:r>
            <a:r>
              <a:rPr lang="en-US">
                <a:latin typeface="Lucida Grande"/>
                <a:ea typeface="ＭＳ Ｐゴシック"/>
              </a:rPr>
              <a:t>pro</a:t>
            </a:r>
            <a:r>
              <a:rPr lang="en-GB" err="1">
                <a:latin typeface="Lucida Grande"/>
                <a:ea typeface="ＭＳ Ｐゴシック"/>
              </a:rPr>
              <a:t>ve</a:t>
            </a:r>
            <a:r>
              <a:rPr lang="en-US">
                <a:latin typeface="Lucida Grande"/>
                <a:ea typeface="ＭＳ Ｐゴシック"/>
              </a:rPr>
              <a:t> the property we had before.</a:t>
            </a:r>
            <a:endParaRPr lang="en-US">
              <a:latin typeface="Lucida Grande"/>
              <a:ea typeface="ＭＳ Ｐゴシック"/>
              <a:cs typeface="Calibri"/>
            </a:endParaRPr>
          </a:p>
          <a:p>
            <a:r>
              <a:rPr lang="en-US">
                <a:latin typeface="Calibri"/>
                <a:ea typeface="ＭＳ Ｐゴシック"/>
                <a:cs typeface="Calibri"/>
              </a:rPr>
              <a:t>It checks whether that the value being inserted is less or more than the current node's value and inserts it on the left or right appropriately.</a:t>
            </a:r>
          </a:p>
          <a:p>
            <a:endParaRPr lang="en-US">
              <a:latin typeface="Calibri"/>
              <a:ea typeface="ＭＳ Ｐゴシック"/>
              <a:cs typeface="Calibri"/>
            </a:endParaRPr>
          </a:p>
          <a:p>
            <a:r>
              <a:rPr lang="en-US">
                <a:latin typeface="Calibri"/>
                <a:ea typeface="ＭＳ Ｐゴシック"/>
                <a:cs typeface="Calibri"/>
              </a:rPr>
              <a:t>Now I wonder if  I made a mistake  in this code.</a:t>
            </a:r>
          </a:p>
          <a:p>
            <a:endParaRPr lang="en-US">
              <a:latin typeface="Calibri"/>
              <a:ea typeface="ＭＳ Ｐゴシック"/>
              <a:cs typeface="Calibri"/>
            </a:endParaRPr>
          </a:p>
        </p:txBody>
      </p:sp>
    </p:spTree>
    <p:extLst>
      <p:ext uri="{BB962C8B-B14F-4D97-AF65-F5344CB8AC3E}">
        <p14:creationId xmlns:p14="http://schemas.microsoft.com/office/powerpoint/2010/main" val="128533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r>
              <a:rPr lang="en-US">
                <a:latin typeface="Calibri"/>
                <a:ea typeface="ＭＳ Ｐゴシック"/>
                <a:cs typeface="Calibri"/>
              </a:rPr>
              <a:t>Let’s try to proof the property we had for our property based test.</a:t>
            </a:r>
          </a:p>
          <a:p>
            <a:endParaRPr lang="en-US">
              <a:latin typeface="Calibri"/>
              <a:ea typeface="ＭＳ Ｐゴシック"/>
              <a:cs typeface="Calibri"/>
            </a:endParaRPr>
          </a:p>
          <a:p>
            <a:r>
              <a:rPr lang="en-US">
                <a:latin typeface="Calibri"/>
                <a:ea typeface="ＭＳ Ｐゴシック"/>
                <a:cs typeface="Calibri"/>
              </a:rPr>
              <a:t>[</a:t>
            </a:r>
            <a:r>
              <a:rPr lang="en-US" err="1">
                <a:latin typeface="Calibri"/>
                <a:ea typeface="ＭＳ Ｐゴシック"/>
                <a:cs typeface="Calibri"/>
              </a:rPr>
              <a:t>VSCode</a:t>
            </a:r>
            <a:r>
              <a:rPr lang="en-US">
                <a:latin typeface="Calibri"/>
                <a:ea typeface="ＭＳ Ｐゴシック"/>
                <a:cs typeface="Calibri"/>
              </a:rPr>
              <a:t> BST1.v]</a:t>
            </a:r>
          </a:p>
        </p:txBody>
      </p:sp>
    </p:spTree>
    <p:extLst>
      <p:ext uri="{BB962C8B-B14F-4D97-AF65-F5344CB8AC3E}">
        <p14:creationId xmlns:p14="http://schemas.microsoft.com/office/powerpoint/2010/main" val="2918731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@Walter: I am a programmer, we Coq things up all the time</a:t>
            </a:r>
          </a:p>
        </p:txBody>
      </p:sp>
    </p:spTree>
    <p:extLst>
      <p:ext uri="{BB962C8B-B14F-4D97-AF65-F5344CB8AC3E}">
        <p14:creationId xmlns:p14="http://schemas.microsoft.com/office/powerpoint/2010/main" val="418722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cs typeface="Calibri"/>
            </a:endParaRPr>
          </a:p>
          <a:p>
            <a:r>
              <a:rPr lang="en-US">
                <a:latin typeface="Calibri"/>
                <a:ea typeface="ＭＳ Ｐゴシック"/>
                <a:cs typeface="Calibri"/>
              </a:rPr>
              <a:t>Ah I see I made a mistake where the yellow is highlighted</a:t>
            </a:r>
          </a:p>
          <a:p>
            <a:pPr>
              <a:defRPr/>
            </a:pPr>
            <a:r>
              <a:rPr lang="en-US">
                <a:latin typeface="Calibri"/>
                <a:ea typeface="ＭＳ Ｐゴシック"/>
                <a:cs typeface="Calibri"/>
              </a:rPr>
              <a:t>This is why you weren’t able to use </a:t>
            </a:r>
            <a:r>
              <a:rPr lang="en-US" err="1">
                <a:latin typeface="Calibri"/>
                <a:ea typeface="ＭＳ Ｐゴシック"/>
                <a:cs typeface="Calibri"/>
              </a:rPr>
              <a:t>IHrighty</a:t>
            </a:r>
            <a:r>
              <a:rPr lang="en-US">
                <a:latin typeface="Calibri"/>
                <a:ea typeface="ＭＳ Ｐゴシック"/>
                <a:cs typeface="Calibri"/>
              </a:rPr>
              <a:t> or the Induction hypotheses for the right insert, because inserting on the right side was coded incorrectly</a:t>
            </a:r>
            <a:endParaRPr lang="en-US">
              <a:latin typeface="Calibri"/>
              <a:cs typeface="Calibri"/>
            </a:endParaRPr>
          </a:p>
          <a:p>
            <a:r>
              <a:rPr lang="en-US">
                <a:latin typeface="Calibri"/>
                <a:ea typeface="ＭＳ Ｐゴシック"/>
                <a:cs typeface="Calibri"/>
              </a:rPr>
              <a:t>The </a:t>
            </a:r>
            <a:r>
              <a:rPr lang="en-US" err="1">
                <a:latin typeface="Calibri"/>
                <a:ea typeface="ＭＳ Ｐゴシック"/>
                <a:cs typeface="Calibri"/>
              </a:rPr>
              <a:t>tvalue</a:t>
            </a:r>
            <a:r>
              <a:rPr lang="en-US">
                <a:latin typeface="Calibri"/>
                <a:ea typeface="ＭＳ Ｐゴシック"/>
                <a:cs typeface="Calibri"/>
              </a:rPr>
              <a:t> should have been a value.</a:t>
            </a:r>
          </a:p>
          <a:p>
            <a:r>
              <a:rPr lang="en-US">
                <a:latin typeface="Calibri"/>
                <a:ea typeface="ＭＳ Ｐゴシック"/>
                <a:cs typeface="Calibri"/>
              </a:rPr>
              <a:t>Otherwise I am copying in the </a:t>
            </a:r>
            <a:r>
              <a:rPr lang="en-US" err="1">
                <a:latin typeface="Calibri"/>
                <a:ea typeface="ＭＳ Ｐゴシック"/>
                <a:cs typeface="Calibri"/>
              </a:rPr>
              <a:t>tvalue</a:t>
            </a:r>
            <a:r>
              <a:rPr lang="en-US">
                <a:latin typeface="Calibri"/>
                <a:ea typeface="ＭＳ Ｐゴシック"/>
                <a:cs typeface="Calibri"/>
              </a:rPr>
              <a:t> </a:t>
            </a:r>
            <a:r>
              <a:rPr lang="en-GB">
                <a:latin typeface="Calibri"/>
                <a:ea typeface="ＭＳ Ｐゴシック"/>
                <a:cs typeface="Calibri"/>
              </a:rPr>
              <a:t>and not inserting value.</a:t>
            </a:r>
            <a:endParaRPr lang="en-US">
              <a:latin typeface="Calibri"/>
              <a:ea typeface="ＭＳ Ｐゴシック"/>
              <a:cs typeface="Calibri"/>
            </a:endParaRPr>
          </a:p>
          <a:p>
            <a:endParaRPr lang="en-US">
              <a:latin typeface="Calibri"/>
              <a:ea typeface="ＭＳ Ｐゴシック"/>
              <a:cs typeface="Calibri"/>
            </a:endParaRPr>
          </a:p>
          <a:p>
            <a:r>
              <a:rPr lang="en-US">
                <a:latin typeface="Calibri"/>
                <a:ea typeface="ＭＳ Ｐゴシック"/>
                <a:cs typeface="Calibri"/>
              </a:rPr>
              <a:t>@Paul</a:t>
            </a:r>
          </a:p>
          <a:p>
            <a:r>
              <a:rPr lang="en-US">
                <a:latin typeface="Lucida Grande"/>
                <a:ea typeface="ＭＳ Ｐゴシック"/>
              </a:rPr>
              <a:t>It is pretty great that Coq found this bug.</a:t>
            </a:r>
          </a:p>
          <a:p>
            <a:r>
              <a:rPr lang="en-US"/>
              <a:t>Let's try that proof again, now with the fix.</a:t>
            </a:r>
          </a:p>
          <a:p>
            <a:endParaRPr lang="en-US">
              <a:latin typeface="Calibri"/>
              <a:cs typeface="Calibri"/>
            </a:endParaRPr>
          </a:p>
          <a:p>
            <a:r>
              <a:rPr lang="en-US">
                <a:latin typeface="Calibri"/>
                <a:ea typeface="ＭＳ Ｐゴシック"/>
                <a:cs typeface="Calibri"/>
              </a:rPr>
              <a:t>[</a:t>
            </a:r>
            <a:r>
              <a:rPr lang="en-US" err="1">
                <a:latin typeface="Calibri"/>
                <a:ea typeface="ＭＳ Ｐゴシック"/>
                <a:cs typeface="Calibri"/>
              </a:rPr>
              <a:t>VSCode</a:t>
            </a:r>
            <a:r>
              <a:rPr lang="en-US">
                <a:latin typeface="Calibri"/>
                <a:ea typeface="ＭＳ Ｐゴシック"/>
                <a:cs typeface="Calibri"/>
              </a:rPr>
              <a:t> BST2.v]</a:t>
            </a:r>
          </a:p>
          <a:p>
            <a:endParaRPr lang="en-US">
              <a:latin typeface="Calibri"/>
              <a:cs typeface="Calibri"/>
            </a:endParaRPr>
          </a:p>
          <a:p>
            <a:endParaRPr lang="en-US">
              <a:latin typeface="Calibri"/>
              <a:cs typeface="Calibri"/>
            </a:endParaRPr>
          </a:p>
          <a:p>
            <a:endParaRPr lang="en-GB">
              <a:latin typeface="Lucida Grande"/>
              <a:cs typeface="Calibri"/>
            </a:endParaRPr>
          </a:p>
          <a:p>
            <a:endParaRPr lang="en-GB">
              <a:latin typeface="Lucida Grande"/>
              <a:cs typeface="Calibri"/>
            </a:endParaRPr>
          </a:p>
          <a:p>
            <a:endParaRPr lang="en-US">
              <a:latin typeface="Calibri"/>
              <a:cs typeface="Calibri"/>
            </a:endParaRPr>
          </a:p>
        </p:txBody>
      </p:sp>
    </p:spTree>
    <p:extLst>
      <p:ext uri="{BB962C8B-B14F-4D97-AF65-F5344CB8AC3E}">
        <p14:creationId xmlns:p14="http://schemas.microsoft.com/office/powerpoint/2010/main" val="1023083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r>
              <a:rPr lang="en-US">
                <a:latin typeface="Calibri"/>
                <a:ea typeface="ＭＳ Ｐゴシック"/>
                <a:cs typeface="Calibri"/>
              </a:rPr>
              <a:t>Okay Paul that was a pretty neat proof.</a:t>
            </a:r>
          </a:p>
          <a:p>
            <a:r>
              <a:rPr lang="en-US">
                <a:latin typeface="Lucida Grande"/>
                <a:ea typeface="ＭＳ Ｐゴシック"/>
              </a:rPr>
              <a:t>But I have no type safety</a:t>
            </a:r>
          </a:p>
          <a:p>
            <a:r>
              <a:rPr lang="en-US">
                <a:latin typeface="Lucida Grande"/>
                <a:ea typeface="ＭＳ Ｐゴシック"/>
              </a:rPr>
              <a:t>I could have provided any tree to insert, not necessarily a binary search tree</a:t>
            </a:r>
          </a:p>
          <a:p>
            <a:endParaRPr lang="en-US">
              <a:latin typeface="Lucida Grande"/>
              <a:ea typeface="ＭＳ Ｐゴシック"/>
              <a:cs typeface="Calibri"/>
            </a:endParaRPr>
          </a:p>
          <a:p>
            <a:r>
              <a:rPr lang="en-US">
                <a:latin typeface="Calibri"/>
                <a:ea typeface="ＭＳ Ｐゴシック"/>
                <a:cs typeface="Calibri"/>
              </a:rPr>
              <a:t>Maybe you could do something even better and give me correct code by construction, instead of proving it after I wrote it.</a:t>
            </a:r>
          </a:p>
          <a:p>
            <a:r>
              <a:rPr lang="en-US">
                <a:latin typeface="Calibri"/>
                <a:ea typeface="ＭＳ Ｐゴシック"/>
                <a:cs typeface="Calibri"/>
              </a:rPr>
              <a:t>I want to know that when I insert into a BST, I will get a BST back.</a:t>
            </a:r>
          </a:p>
          <a:p>
            <a:r>
              <a:rPr lang="en-US">
                <a:latin typeface="Calibri"/>
                <a:ea typeface="ＭＳ Ｐゴシック"/>
                <a:cs typeface="Calibri"/>
              </a:rPr>
              <a:t>This is what the function here states.</a:t>
            </a:r>
          </a:p>
          <a:p>
            <a:endParaRPr lang="en-US">
              <a:latin typeface="Calibri"/>
              <a:cs typeface="Calibri"/>
            </a:endParaRPr>
          </a:p>
          <a:p>
            <a:r>
              <a:rPr lang="en-US">
                <a:latin typeface="Lucida Grande"/>
                <a:ea typeface="ＭＳ Ｐゴシック"/>
              </a:rPr>
              <a:t>But What is a BST</a:t>
            </a:r>
          </a:p>
          <a:p>
            <a:r>
              <a:rPr lang="en-US">
                <a:latin typeface="Lucida Grande"/>
                <a:ea typeface="ＭＳ Ｐゴシック"/>
                <a:cs typeface="Calibri"/>
              </a:rPr>
              <a:t>[Click]</a:t>
            </a:r>
          </a:p>
          <a:p>
            <a:endParaRPr lang="en-US">
              <a:latin typeface="Lucida Grande"/>
              <a:ea typeface="ＭＳ Ｐゴシック"/>
              <a:cs typeface="Calibri"/>
            </a:endParaRPr>
          </a:p>
          <a:p>
            <a:r>
              <a:rPr lang="en-US">
                <a:latin typeface="Lucida Grande"/>
                <a:ea typeface="ＭＳ Ｐゴシック"/>
                <a:cs typeface="Calibri"/>
              </a:rPr>
              <a:t>A BST is a tree t, that also satisfies the </a:t>
            </a:r>
            <a:r>
              <a:rPr lang="en-US" err="1">
                <a:latin typeface="Lucida Grande"/>
                <a:ea typeface="ＭＳ Ｐゴシック"/>
                <a:cs typeface="Calibri"/>
              </a:rPr>
              <a:t>isBST</a:t>
            </a:r>
            <a:r>
              <a:rPr lang="en-US">
                <a:latin typeface="Lucida Grande"/>
                <a:ea typeface="ＭＳ Ｐゴシック"/>
                <a:cs typeface="Calibri"/>
              </a:rPr>
              <a:t> property</a:t>
            </a:r>
            <a:endParaRPr lang="en-US">
              <a:latin typeface="Lucida Grande"/>
              <a:cs typeface="Calibri"/>
            </a:endParaRPr>
          </a:p>
          <a:p>
            <a:r>
              <a:rPr lang="en-US">
                <a:latin typeface="Lucida Grande"/>
                <a:ea typeface="ＭＳ Ｐゴシック"/>
                <a:cs typeface="Calibri"/>
              </a:rPr>
              <a:t>This is what these curly braces says.</a:t>
            </a:r>
            <a:endParaRPr lang="en-US">
              <a:latin typeface="Lucida Grande"/>
              <a:cs typeface="Calibri"/>
            </a:endParaRPr>
          </a:p>
          <a:p>
            <a:endParaRPr lang="en-US">
              <a:latin typeface="Lucida Grande"/>
              <a:cs typeface="Calibri"/>
            </a:endParaRPr>
          </a:p>
          <a:p>
            <a:r>
              <a:rPr lang="en-US">
                <a:latin typeface="Lucida Grande"/>
                <a:ea typeface="ＭＳ Ｐゴシック"/>
                <a:cs typeface="Calibri"/>
              </a:rPr>
              <a:t>Now we want to know what an </a:t>
            </a:r>
            <a:r>
              <a:rPr lang="en-US" err="1">
                <a:latin typeface="Lucida Grande"/>
                <a:ea typeface="ＭＳ Ｐゴシック"/>
                <a:cs typeface="Calibri"/>
              </a:rPr>
              <a:t>isBST</a:t>
            </a:r>
            <a:r>
              <a:rPr lang="en-US">
                <a:latin typeface="Lucida Grande"/>
                <a:ea typeface="ＭＳ Ｐゴシック"/>
                <a:cs typeface="Calibri"/>
              </a:rPr>
              <a:t> property is.</a:t>
            </a:r>
            <a:endParaRPr lang="en-US">
              <a:latin typeface="Lucida Grande"/>
              <a:cs typeface="Calibri"/>
            </a:endParaRPr>
          </a:p>
          <a:p>
            <a:endParaRPr lang="en-US">
              <a:latin typeface="Calibri"/>
              <a:cs typeface="Calibri"/>
            </a:endParaRPr>
          </a:p>
          <a:p>
            <a:r>
              <a:rPr lang="en-US">
                <a:latin typeface="Calibri"/>
                <a:ea typeface="ＭＳ Ｐゴシック"/>
                <a:cs typeface="Calibri"/>
              </a:rPr>
              <a:t>[click]</a:t>
            </a:r>
          </a:p>
          <a:p>
            <a:endParaRPr lang="en-US">
              <a:latin typeface="Calibri"/>
              <a:cs typeface="Calibri"/>
            </a:endParaRPr>
          </a:p>
          <a:p>
            <a:r>
              <a:rPr lang="en-US">
                <a:latin typeface="Calibri"/>
                <a:ea typeface="ＭＳ Ｐゴシック"/>
                <a:cs typeface="Calibri"/>
              </a:rPr>
              <a:t>This states that</a:t>
            </a:r>
            <a:endParaRPr lang="en-US"/>
          </a:p>
          <a:p>
            <a:r>
              <a:rPr lang="en-US">
                <a:latin typeface="Calibri"/>
                <a:ea typeface="ＭＳ Ｐゴシック"/>
                <a:cs typeface="Calibri"/>
              </a:rPr>
              <a:t>every Nil Tree is a BST</a:t>
            </a:r>
          </a:p>
          <a:p>
            <a:r>
              <a:rPr lang="en-US">
                <a:latin typeface="Calibri"/>
                <a:ea typeface="ＭＳ Ｐゴシック"/>
                <a:cs typeface="Calibri"/>
              </a:rPr>
              <a:t>Otherwise all the left children have to be less than the root</a:t>
            </a:r>
          </a:p>
          <a:p>
            <a:r>
              <a:rPr lang="en-US">
                <a:latin typeface="Calibri"/>
                <a:ea typeface="ＭＳ Ｐゴシック"/>
                <a:cs typeface="Calibri"/>
              </a:rPr>
              <a:t>And the right children have to be greater than the root</a:t>
            </a:r>
          </a:p>
          <a:p>
            <a:r>
              <a:rPr lang="en-US">
                <a:latin typeface="Calibri"/>
                <a:ea typeface="ＭＳ Ｐゴシック"/>
                <a:cs typeface="Calibri"/>
              </a:rPr>
              <a:t>Also the left side has to be a BST</a:t>
            </a:r>
          </a:p>
          <a:p>
            <a:r>
              <a:rPr lang="en-US">
                <a:latin typeface="Calibri"/>
                <a:ea typeface="ＭＳ Ｐゴシック"/>
                <a:cs typeface="Calibri"/>
              </a:rPr>
              <a:t>And the right as well</a:t>
            </a:r>
          </a:p>
          <a:p>
            <a:r>
              <a:rPr lang="en-US">
                <a:latin typeface="Calibri"/>
                <a:ea typeface="ＭＳ Ｐゴシック"/>
                <a:cs typeface="Calibri"/>
              </a:rPr>
              <a:t>Then only the tree is considered to be a BST</a:t>
            </a:r>
          </a:p>
          <a:p>
            <a:endParaRPr lang="en-US">
              <a:latin typeface="Calibri"/>
              <a:cs typeface="Calibri"/>
            </a:endParaRPr>
          </a:p>
          <a:p>
            <a:r>
              <a:rPr lang="en-US">
                <a:latin typeface="Lucida Grande"/>
                <a:ea typeface="ＭＳ Ｐゴシック"/>
              </a:rPr>
              <a:t>This way it is impossible to construct a BST incorrectly.</a:t>
            </a:r>
          </a:p>
          <a:p>
            <a:r>
              <a:rPr lang="en-US">
                <a:latin typeface="Lucida Grande"/>
                <a:ea typeface="ＭＳ Ｐゴシック"/>
              </a:rPr>
              <a:t>This BST is correct by construction.</a:t>
            </a:r>
          </a:p>
          <a:p>
            <a:endParaRPr lang="en-US">
              <a:latin typeface="Calibri"/>
              <a:cs typeface="Calibri"/>
            </a:endParaRPr>
          </a:p>
          <a:p>
            <a:r>
              <a:rPr lang="en-US">
                <a:latin typeface="Calibri"/>
                <a:ea typeface="ＭＳ Ｐゴシック"/>
                <a:cs typeface="Calibri"/>
              </a:rPr>
              <a:t>So you might be wondering where this</a:t>
            </a:r>
          </a:p>
          <a:p>
            <a:r>
              <a:rPr lang="en-US">
                <a:latin typeface="Calibri"/>
                <a:ea typeface="ＭＳ Ｐゴシック"/>
                <a:cs typeface="Calibri"/>
              </a:rPr>
              <a:t>&lt;&lt; and &gt;&gt; symbols came from</a:t>
            </a:r>
            <a:endParaRPr lang="en-US">
              <a:cs typeface="Calibri"/>
            </a:endParaRPr>
          </a:p>
          <a:p>
            <a:r>
              <a:rPr lang="en-US">
                <a:latin typeface="Calibri"/>
                <a:ea typeface="ＭＳ Ｐゴシック"/>
                <a:cs typeface="Calibri"/>
              </a:rPr>
              <a:t>Well Coq allows you to introduce notation, which we have done before the talk</a:t>
            </a:r>
            <a:endParaRPr lang="en-US"/>
          </a:p>
          <a:p>
            <a:r>
              <a:rPr lang="en-US">
                <a:latin typeface="Calibri"/>
                <a:ea typeface="ＭＳ Ｐゴシック"/>
                <a:cs typeface="Calibri"/>
              </a:rPr>
              <a:t>So actually there are two functions used here, that do some recursion to check that all values are less or more, but  it is out of scope for this  talk.</a:t>
            </a:r>
          </a:p>
          <a:p>
            <a:r>
              <a:rPr lang="en-US">
                <a:latin typeface="Calibri"/>
                <a:ea typeface="ＭＳ Ｐゴシック"/>
                <a:cs typeface="Calibri"/>
              </a:rPr>
              <a:t>But I just wanted you to know that this notation isn't some magic, there is just a function underneath.</a:t>
            </a:r>
            <a:endParaRPr lang="en-US">
              <a:latin typeface="Calibri"/>
              <a:cs typeface="Calibri"/>
            </a:endParaRPr>
          </a:p>
          <a:p>
            <a:pPr>
              <a:defRPr/>
            </a:pPr>
            <a:endParaRPr lang="en-US">
              <a:latin typeface="Calibri"/>
              <a:cs typeface="Calibri"/>
            </a:endParaRPr>
          </a:p>
          <a:p>
            <a:pPr>
              <a:defRPr/>
            </a:pPr>
            <a:r>
              <a:rPr lang="en-US">
                <a:latin typeface="Lucida Grande"/>
                <a:ea typeface="ＭＳ Ｐゴシック"/>
              </a:rPr>
              <a:t>@Paul let me try to write the </a:t>
            </a:r>
            <a:r>
              <a:rPr lang="en-US" err="1">
                <a:latin typeface="Lucida Grande"/>
                <a:ea typeface="ＭＳ Ｐゴシック"/>
              </a:rPr>
              <a:t>BSTinsert</a:t>
            </a:r>
            <a:r>
              <a:rPr lang="en-US">
                <a:latin typeface="Lucida Grande"/>
                <a:ea typeface="ＭＳ Ｐゴシック"/>
              </a:rPr>
              <a:t> function</a:t>
            </a:r>
          </a:p>
          <a:p>
            <a:r>
              <a:rPr lang="en-US">
                <a:latin typeface="Calibri"/>
                <a:ea typeface="ＭＳ Ｐゴシック"/>
                <a:cs typeface="Calibri"/>
              </a:rPr>
              <a:t>[</a:t>
            </a:r>
            <a:r>
              <a:rPr lang="en-US" err="1">
                <a:latin typeface="Calibri"/>
                <a:ea typeface="ＭＳ Ｐゴシック"/>
                <a:cs typeface="Calibri"/>
              </a:rPr>
              <a:t>VSCOde</a:t>
            </a:r>
            <a:r>
              <a:rPr lang="en-US">
                <a:latin typeface="Calibri"/>
                <a:ea typeface="ＭＳ Ｐゴシック"/>
                <a:cs typeface="Calibri"/>
              </a:rPr>
              <a:t> – BST2.v]</a:t>
            </a:r>
          </a:p>
        </p:txBody>
      </p:sp>
    </p:spTree>
    <p:extLst>
      <p:ext uri="{BB962C8B-B14F-4D97-AF65-F5344CB8AC3E}">
        <p14:creationId xmlns:p14="http://schemas.microsoft.com/office/powerpoint/2010/main" val="392589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r>
              <a:rPr lang="en-US">
                <a:latin typeface="Calibri"/>
                <a:ea typeface="ＭＳ Ｐゴシック"/>
                <a:cs typeface="Calibri"/>
              </a:rPr>
              <a:t>Reference: </a:t>
            </a:r>
            <a:r>
              <a:rPr lang="en-US"/>
              <a:t>https://www.emergingtechbrew.com/stories/2020/11/30/amazon-web-services-outage-takes-chunk-internet</a:t>
            </a:r>
            <a:endParaRPr lang="en-US">
              <a:latin typeface="Calibri"/>
              <a:cs typeface="Calibri"/>
            </a:endParaRPr>
          </a:p>
        </p:txBody>
      </p:sp>
    </p:spTree>
    <p:extLst>
      <p:ext uri="{BB962C8B-B14F-4D97-AF65-F5344CB8AC3E}">
        <p14:creationId xmlns:p14="http://schemas.microsoft.com/office/powerpoint/2010/main" val="589863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Lucida Grande"/>
                <a:ea typeface="ＭＳ Ｐゴシック"/>
              </a:rPr>
              <a:t>@Paul</a:t>
            </a:r>
          </a:p>
          <a:p>
            <a:endParaRPr lang="en-US" dirty="0"/>
          </a:p>
          <a:p>
            <a:r>
              <a:rPr lang="en-US" dirty="0">
                <a:latin typeface="Lucida Grande"/>
                <a:ea typeface="ＭＳ Ｐゴシック"/>
              </a:rPr>
              <a:t>Throughout my time studying </a:t>
            </a:r>
            <a:r>
              <a:rPr lang="en-US" dirty="0" err="1">
                <a:latin typeface="Lucida Grande"/>
                <a:ea typeface="ＭＳ Ｐゴシック"/>
              </a:rPr>
              <a:t>maths</a:t>
            </a:r>
            <a:r>
              <a:rPr lang="en-US" dirty="0">
                <a:latin typeface="Lucida Grande"/>
                <a:ea typeface="ＭＳ Ｐゴシック"/>
              </a:rPr>
              <a:t> I didn’t know the deep connection between </a:t>
            </a:r>
            <a:r>
              <a:rPr lang="en-US" dirty="0" err="1">
                <a:latin typeface="Lucida Grande"/>
                <a:ea typeface="ＭＳ Ｐゴシック"/>
              </a:rPr>
              <a:t>maths</a:t>
            </a:r>
            <a:r>
              <a:rPr lang="en-US" dirty="0">
                <a:latin typeface="Lucida Grande"/>
                <a:ea typeface="ＭＳ Ｐゴシック"/>
              </a:rPr>
              <a:t> and programming. I didn’t believe that proofs could have real-world industrial applications. How wrong I was! </a:t>
            </a:r>
            <a:r>
              <a:rPr lang="en-US" dirty="0" err="1">
                <a:latin typeface="Lucida Grande"/>
                <a:ea typeface="ＭＳ Ｐゴシック"/>
              </a:rPr>
              <a:t>Maths</a:t>
            </a:r>
            <a:r>
              <a:rPr lang="en-US" dirty="0">
                <a:latin typeface="Lucida Grande"/>
                <a:ea typeface="ＭＳ Ｐゴシック"/>
              </a:rPr>
              <a:t> is so useful in so many fields so we’d be missing out if we didn’t take advantage of this.</a:t>
            </a:r>
          </a:p>
          <a:p>
            <a:endParaRPr lang="en-GB" dirty="0">
              <a:latin typeface="Lucida Grande"/>
              <a:ea typeface="ＭＳ Ｐゴシック"/>
            </a:endParaRPr>
          </a:p>
        </p:txBody>
      </p:sp>
    </p:spTree>
    <p:extLst>
      <p:ext uri="{BB962C8B-B14F-4D97-AF65-F5344CB8AC3E}">
        <p14:creationId xmlns:p14="http://schemas.microsoft.com/office/powerpoint/2010/main" val="505568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r>
              <a:rPr lang="en-US">
                <a:latin typeface="Calibri"/>
                <a:ea typeface="ＭＳ Ｐゴシック"/>
                <a:cs typeface="Calibri"/>
              </a:rPr>
              <a:t>This is just a teaser for what is possible with Coq using a very basic example.</a:t>
            </a:r>
          </a:p>
          <a:p>
            <a:endParaRPr lang="en-US">
              <a:latin typeface="Calibri"/>
              <a:ea typeface="ＭＳ Ｐゴシック"/>
              <a:cs typeface="Calibri"/>
            </a:endParaRPr>
          </a:p>
          <a:p>
            <a:r>
              <a:rPr lang="en-US">
                <a:latin typeface="Calibri"/>
                <a:ea typeface="ＭＳ Ｐゴシック"/>
                <a:cs typeface="Calibri"/>
              </a:rPr>
              <a:t>The learning curve is a bit steep learning curve and we would recommend finding a study group, like we did, to walk this path with you.</a:t>
            </a:r>
          </a:p>
          <a:p>
            <a:r>
              <a:rPr lang="en-US">
                <a:latin typeface="Calibri"/>
                <a:ea typeface="ＭＳ Ｐゴシック"/>
                <a:cs typeface="Calibri"/>
              </a:rPr>
              <a:t>We really liked the book the Little Typer, that taught us all about dependent types, which is the powerful type system that Coq is built upon.</a:t>
            </a:r>
          </a:p>
          <a:p>
            <a:r>
              <a:rPr lang="en-US">
                <a:latin typeface="Calibri"/>
                <a:ea typeface="ＭＳ Ｐゴシック"/>
                <a:cs typeface="Calibri"/>
              </a:rPr>
              <a:t>Then we found Coq in a Hurry was a great way to quickly start doing some Coq and get a feel for it.</a:t>
            </a:r>
          </a:p>
          <a:p>
            <a:r>
              <a:rPr lang="en-US">
                <a:latin typeface="Calibri"/>
                <a:ea typeface="ＭＳ Ｐゴシック"/>
                <a:cs typeface="Calibri"/>
              </a:rPr>
              <a:t>CoqArt was great for explaining the basics</a:t>
            </a:r>
          </a:p>
          <a:p>
            <a:r>
              <a:rPr lang="en-US">
                <a:latin typeface="Calibri"/>
                <a:ea typeface="ＭＳ Ｐゴシック"/>
                <a:cs typeface="Calibri"/>
              </a:rPr>
              <a:t>And the final book was great for finishing up our introduction to Coq</a:t>
            </a:r>
          </a:p>
          <a:p>
            <a:endParaRPr lang="en-US">
              <a:latin typeface="Calibri"/>
              <a:ea typeface="ＭＳ Ｐゴシック"/>
              <a:cs typeface="Calibri"/>
            </a:endParaRPr>
          </a:p>
          <a:p>
            <a:endParaRPr lang="en-US">
              <a:latin typeface="Calibri"/>
              <a:cs typeface="Calibri"/>
            </a:endParaRPr>
          </a:p>
        </p:txBody>
      </p:sp>
    </p:spTree>
    <p:extLst>
      <p:ext uri="{BB962C8B-B14F-4D97-AF65-F5344CB8AC3E}">
        <p14:creationId xmlns:p14="http://schemas.microsoft.com/office/powerpoint/2010/main" val="144343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@Walter</a:t>
            </a:r>
          </a:p>
          <a:p>
            <a:endParaRPr lang="en-US">
              <a:latin typeface="Calibri"/>
              <a:cs typeface="Calibri"/>
            </a:endParaRPr>
          </a:p>
          <a:p>
            <a:r>
              <a:rPr lang="en-US">
                <a:latin typeface="Calibri"/>
                <a:ea typeface="ＭＳ Ｐゴシック"/>
                <a:cs typeface="Calibri"/>
              </a:rPr>
              <a:t>There actually exists several languages in which to do these proofs</a:t>
            </a:r>
            <a:r>
              <a:rPr lang="en-GB">
                <a:latin typeface="Calibri"/>
                <a:ea typeface="ＭＳ Ｐゴシック"/>
                <a:cs typeface="Calibri"/>
              </a:rPr>
              <a:t>, not just Coq</a:t>
            </a:r>
            <a:endParaRPr lang="en-US">
              <a:latin typeface="Calibri"/>
              <a:ea typeface="ＭＳ Ｐゴシック"/>
              <a:cs typeface="Calibri"/>
            </a:endParaRPr>
          </a:p>
          <a:p>
            <a:endParaRPr lang="en-US">
              <a:latin typeface="Calibri"/>
              <a:cs typeface="Calibri"/>
            </a:endParaRPr>
          </a:p>
          <a:p>
            <a:r>
              <a:rPr lang="en-US">
                <a:latin typeface="Calibri"/>
                <a:ea typeface="ＭＳ Ｐゴシック"/>
                <a:cs typeface="Calibri"/>
              </a:rPr>
              <a:t>TLA is used by Amazon</a:t>
            </a:r>
          </a:p>
          <a:p>
            <a:r>
              <a:rPr lang="en-US">
                <a:latin typeface="Calibri"/>
                <a:ea typeface="ＭＳ Ｐゴシック"/>
                <a:cs typeface="Calibri"/>
              </a:rPr>
              <a:t>Idris, Agda are very popular</a:t>
            </a:r>
          </a:p>
          <a:p>
            <a:r>
              <a:rPr lang="en-US">
                <a:latin typeface="Calibri"/>
                <a:ea typeface="ＭＳ Ｐゴシック"/>
                <a:cs typeface="Calibri"/>
              </a:rPr>
              <a:t>Micrsoft has Lean and F*</a:t>
            </a:r>
          </a:p>
          <a:p>
            <a:r>
              <a:rPr lang="en-US">
                <a:latin typeface="Calibri"/>
                <a:ea typeface="ＭＳ Ｐゴシック"/>
                <a:cs typeface="Calibri"/>
              </a:rPr>
              <a:t>Isabelle was used to verify the web assembly spec</a:t>
            </a:r>
            <a:endParaRPr lang="en-US">
              <a:latin typeface="Calibri"/>
              <a:cs typeface="Calibri"/>
            </a:endParaRPr>
          </a:p>
        </p:txBody>
      </p:sp>
    </p:spTree>
    <p:extLst>
      <p:ext uri="{BB962C8B-B14F-4D97-AF65-F5344CB8AC3E}">
        <p14:creationId xmlns:p14="http://schemas.microsoft.com/office/powerpoint/2010/main" val="1910930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Lucida Grande"/>
                <a:ea typeface="ＭＳ Ｐゴシック"/>
              </a:rPr>
              <a:t>@Walter: So I am sure you have questions, although I haven't proved it yet</a:t>
            </a:r>
          </a:p>
          <a:p>
            <a:r>
              <a:rPr lang="en-US">
                <a:latin typeface="Lucida Grande"/>
                <a:ea typeface="ＭＳ Ｐゴシック"/>
              </a:rPr>
              <a:t>So let me use a tool and ask a question.</a:t>
            </a:r>
          </a:p>
          <a:p>
            <a:r>
              <a:rPr lang="en-US" dirty="0">
                <a:latin typeface="Lucida Grande"/>
                <a:ea typeface="ＭＳ Ｐゴシック"/>
              </a:rPr>
              <a:t>Do you have questions?</a:t>
            </a:r>
          </a:p>
          <a:p>
            <a:endParaRPr lang="en-US" dirty="0"/>
          </a:p>
          <a:p>
            <a:r>
              <a:rPr lang="en-US">
                <a:latin typeface="Lucida Grande"/>
                <a:ea typeface="ＭＳ Ｐゴシック"/>
              </a:rPr>
              <a:t>If you don't have questions you can look at some photos of chickens in high vis vests</a:t>
            </a:r>
            <a:endParaRPr lang="en-US" dirty="0"/>
          </a:p>
          <a:p>
            <a:endParaRPr lang="en-US"/>
          </a:p>
          <a:p>
            <a:r>
              <a:rPr lang="en-US">
                <a:latin typeface="Lucida Grande"/>
                <a:ea typeface="ＭＳ Ｐゴシック"/>
              </a:rPr>
              <a:t>Reference: </a:t>
            </a:r>
            <a:r>
              <a:rPr lang="en-US"/>
              <a:t>https://www.omlet.co.uk/shop/chicken_keeping/high_vis_chicken_jacket/</a:t>
            </a:r>
          </a:p>
        </p:txBody>
      </p:sp>
    </p:spTree>
    <p:extLst>
      <p:ext uri="{BB962C8B-B14F-4D97-AF65-F5344CB8AC3E}">
        <p14:creationId xmlns:p14="http://schemas.microsoft.com/office/powerpoint/2010/main" val="386063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r>
              <a:rPr lang="en-US">
                <a:latin typeface="Calibri"/>
                <a:ea typeface="ＭＳ Ｐゴシック"/>
                <a:cs typeface="Calibri"/>
              </a:rPr>
              <a:t>Reference: </a:t>
            </a:r>
            <a:r>
              <a:rPr lang="en-US">
                <a:latin typeface="Lucida Grande"/>
                <a:ea typeface="ＭＳ Ｐゴシック"/>
              </a:rPr>
              <a:t>https://www.ft.com/content/89692fee-1181-11e7-80f4-13e067d5072c</a:t>
            </a:r>
            <a:endParaRPr lang="en-US">
              <a:latin typeface="Lucida Grande"/>
              <a:ea typeface="ＭＳ Ｐゴシック"/>
              <a:cs typeface="Calibri"/>
            </a:endParaRPr>
          </a:p>
        </p:txBody>
      </p:sp>
    </p:spTree>
    <p:extLst>
      <p:ext uri="{BB962C8B-B14F-4D97-AF65-F5344CB8AC3E}">
        <p14:creationId xmlns:p14="http://schemas.microsoft.com/office/powerpoint/2010/main" val="572970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r>
              <a:rPr lang="en-US">
                <a:latin typeface="Calibri"/>
                <a:ea typeface="ＭＳ Ｐゴシック"/>
                <a:cs typeface="Calibri"/>
              </a:rPr>
              <a:t>Reference: </a:t>
            </a:r>
            <a:r>
              <a:rPr lang="en-US"/>
              <a:t>https://en.wikipedia.org/wiki/Boeing_737_MAX_groundings</a:t>
            </a:r>
          </a:p>
        </p:txBody>
      </p:sp>
    </p:spTree>
    <p:extLst>
      <p:ext uri="{BB962C8B-B14F-4D97-AF65-F5344CB8AC3E}">
        <p14:creationId xmlns:p14="http://schemas.microsoft.com/office/powerpoint/2010/main" val="3569767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Lucida Grande"/>
                <a:ea typeface="ＭＳ Ｐゴシック"/>
              </a:rPr>
              <a:t>@Paul</a:t>
            </a:r>
            <a:endParaRPr lang="en-US"/>
          </a:p>
        </p:txBody>
      </p:sp>
    </p:spTree>
    <p:extLst>
      <p:ext uri="{BB962C8B-B14F-4D97-AF65-F5344CB8AC3E}">
        <p14:creationId xmlns:p14="http://schemas.microsoft.com/office/powerpoint/2010/main" val="368155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ea typeface="ＭＳ Ｐゴシック"/>
                <a:cs typeface="Calibri"/>
              </a:rPr>
              <a:t>@Paul</a:t>
            </a:r>
          </a:p>
          <a:p>
            <a:endParaRPr lang="en-US">
              <a:latin typeface="Calibri"/>
              <a:ea typeface="ＭＳ Ｐゴシック"/>
              <a:cs typeface="Calibri"/>
            </a:endParaRPr>
          </a:p>
          <a:p>
            <a:r>
              <a:rPr lang="en-US">
                <a:latin typeface="Calibri"/>
                <a:ea typeface="ＭＳ Ｐゴシック"/>
                <a:cs typeface="Calibri"/>
              </a:rPr>
              <a:t>Reference: </a:t>
            </a:r>
            <a:r>
              <a:rPr lang="en-US">
                <a:latin typeface="Lucida Grande"/>
                <a:ea typeface="ＭＳ Ｐゴシック"/>
                <a:hlinkClick r:id="rId3"/>
              </a:rPr>
              <a:t>https://www.computerworld.com/article/3412197/top-software-failures-in-recent-history.html#slide1</a:t>
            </a:r>
            <a:endParaRPr lang="en-US">
              <a:latin typeface="Lucida Grande"/>
              <a:ea typeface="ＭＳ Ｐゴシック"/>
            </a:endParaRPr>
          </a:p>
          <a:p>
            <a:endParaRPr lang="en-US"/>
          </a:p>
        </p:txBody>
      </p:sp>
    </p:spTree>
    <p:extLst>
      <p:ext uri="{BB962C8B-B14F-4D97-AF65-F5344CB8AC3E}">
        <p14:creationId xmlns:p14="http://schemas.microsoft.com/office/powerpoint/2010/main" val="51911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Calibri"/>
                <a:ea typeface="ＭＳ Ｐゴシック"/>
                <a:cs typeface="Calibri"/>
              </a:rPr>
              <a:t>@Walter</a:t>
            </a:r>
          </a:p>
          <a:p>
            <a:endParaRPr lang="en-US">
              <a:latin typeface="Calibri"/>
              <a:ea typeface="ＭＳ Ｐゴシック"/>
              <a:cs typeface="Calibri"/>
            </a:endParaRPr>
          </a:p>
          <a:p>
            <a:r>
              <a:rPr lang="en-US" dirty="0">
                <a:latin typeface="Lucida Grande"/>
                <a:ea typeface="ＭＳ Ｐゴシック"/>
              </a:rPr>
              <a:t>Yeah that is fair, people call us developers, architects or even worse engineers</a:t>
            </a:r>
            <a:endParaRPr lang="en-US" dirty="0"/>
          </a:p>
          <a:p>
            <a:r>
              <a:rPr lang="en-US" dirty="0">
                <a:latin typeface="Lucida Grande"/>
                <a:ea typeface="ＭＳ Ｐゴシック"/>
              </a:rPr>
              <a:t>As if we are doing calculations about structural integrity before we start building </a:t>
            </a:r>
          </a:p>
          <a:p>
            <a:endParaRPr lang="en-US">
              <a:latin typeface="Lucida Grande"/>
              <a:ea typeface="ＭＳ Ｐゴシック"/>
            </a:endParaRPr>
          </a:p>
          <a:p>
            <a:endParaRPr lang="en-US"/>
          </a:p>
        </p:txBody>
      </p:sp>
    </p:spTree>
    <p:extLst>
      <p:ext uri="{BB962C8B-B14F-4D97-AF65-F5344CB8AC3E}">
        <p14:creationId xmlns:p14="http://schemas.microsoft.com/office/powerpoint/2010/main" val="334561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Calibri"/>
                <a:ea typeface="ＭＳ Ｐゴシック"/>
                <a:cs typeface="Calibri"/>
              </a:rPr>
              <a:t>@Walter</a:t>
            </a:r>
          </a:p>
          <a:p>
            <a:endParaRPr lang="en-US">
              <a:latin typeface="Calibri"/>
              <a:ea typeface="ＭＳ Ｐゴシック"/>
              <a:cs typeface="Calibri"/>
            </a:endParaRPr>
          </a:p>
          <a:p>
            <a:r>
              <a:rPr lang="en-US" dirty="0">
                <a:latin typeface="Lucida Grande"/>
                <a:ea typeface="ＭＳ Ｐゴシック"/>
              </a:rPr>
              <a:t>I mean we are just playing with wooden blocks and suddenly someone walks in the room, very impressed and asks us if our miniature village can scale to real humans living in it.</a:t>
            </a:r>
          </a:p>
          <a:p>
            <a:r>
              <a:rPr lang="en-US" dirty="0">
                <a:latin typeface="Lucida Grande"/>
                <a:ea typeface="ＭＳ Ｐゴシック"/>
              </a:rPr>
              <a:t>And we like an enthusiastic 5 year old say yes. We want humans living in wood block villages without any nails or cement. We think this is realistic </a:t>
            </a:r>
          </a:p>
          <a:p>
            <a:endParaRPr lang="en-US" dirty="0">
              <a:latin typeface="Calibri"/>
              <a:ea typeface="ＭＳ Ｐゴシック"/>
              <a:cs typeface="Calibri"/>
            </a:endParaRPr>
          </a:p>
          <a:p>
            <a:r>
              <a:rPr lang="en-US" dirty="0">
                <a:latin typeface="Calibri"/>
                <a:ea typeface="ＭＳ Ｐゴシック"/>
                <a:cs typeface="Calibri"/>
              </a:rPr>
              <a:t>[click]</a:t>
            </a:r>
          </a:p>
          <a:p>
            <a:r>
              <a:rPr lang="en-US" dirty="0">
                <a:latin typeface="Lucida Grande"/>
                <a:ea typeface="ＭＳ Ｐゴシック"/>
              </a:rPr>
              <a:t>They should call us Software toddlers not software engineers</a:t>
            </a:r>
          </a:p>
          <a:p>
            <a:endParaRPr lang="en-US" dirty="0"/>
          </a:p>
        </p:txBody>
      </p:sp>
    </p:spTree>
    <p:extLst>
      <p:ext uri="{BB962C8B-B14F-4D97-AF65-F5344CB8AC3E}">
        <p14:creationId xmlns:p14="http://schemas.microsoft.com/office/powerpoint/2010/main" val="290712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03264" y="2771800"/>
            <a:ext cx="13321480" cy="1960562"/>
          </a:xfrm>
          <a:prstGeom prst="rect">
            <a:avLst/>
          </a:prstGeom>
          <a:solidFill>
            <a:schemeClr val="bg1">
              <a:lumMod val="95000"/>
              <a:alpha val="87000"/>
            </a:schemeClr>
          </a:solidFill>
        </p:spPr>
        <p:txBody>
          <a:bodyPr vert="horz"/>
          <a:lstStyle>
            <a:lvl1pPr>
              <a:defRPr>
                <a:solidFill>
                  <a:schemeClr val="tx1"/>
                </a:solidFill>
              </a:defRPr>
            </a:lvl1pPr>
          </a:lstStyle>
          <a:p>
            <a:r>
              <a:rPr lang="en-GB"/>
              <a:t>Click to edit Master title style</a:t>
            </a:r>
            <a:endParaRPr lang="en-US"/>
          </a:p>
        </p:txBody>
      </p:sp>
      <p:sp>
        <p:nvSpPr>
          <p:cNvPr id="3" name="Subtitle 2"/>
          <p:cNvSpPr>
            <a:spLocks noGrp="1"/>
          </p:cNvSpPr>
          <p:nvPr>
            <p:ph type="subTitle" idx="1"/>
          </p:nvPr>
        </p:nvSpPr>
        <p:spPr>
          <a:xfrm>
            <a:off x="2439368" y="5148064"/>
            <a:ext cx="11379200" cy="2336800"/>
          </a:xfrm>
          <a:prstGeom prst="rect">
            <a:avLst/>
          </a:prstGeom>
          <a:solidFill>
            <a:schemeClr val="bg1">
              <a:alpha val="78000"/>
            </a:schemeClr>
          </a:solidFill>
        </p:spPr>
        <p:txBody>
          <a:bodyPr vert="horz"/>
          <a:lstStyle>
            <a:lvl1pPr marL="0" indent="0" algn="ctr">
              <a:buNone/>
              <a:defRPr>
                <a:solidFill>
                  <a:srgbClr val="0000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Tree>
    <p:extLst>
      <p:ext uri="{BB962C8B-B14F-4D97-AF65-F5344CB8AC3E}">
        <p14:creationId xmlns:p14="http://schemas.microsoft.com/office/powerpoint/2010/main" val="335933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080328" y="1547664"/>
            <a:ext cx="3657600" cy="6692032"/>
          </a:xfrm>
          <a:prstGeom prst="rect">
            <a:avLst/>
          </a:prstGeom>
          <a:solidFill>
            <a:schemeClr val="bg1">
              <a:alpha val="75000"/>
            </a:schemeClr>
          </a:solidFill>
        </p:spPr>
        <p:txBody>
          <a:bodyPr vert="eaVert"/>
          <a:lstStyle>
            <a:lvl1pPr>
              <a:defRPr>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855192" y="1475656"/>
            <a:ext cx="9937104" cy="6692032"/>
          </a:xfrm>
          <a:prstGeom prst="rect">
            <a:avLst/>
          </a:prstGeom>
          <a:solidFill>
            <a:schemeClr val="bg1">
              <a:alpha val="75000"/>
            </a:schemeClr>
          </a:solidFill>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90620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51336" y="2840038"/>
            <a:ext cx="13249472" cy="1960562"/>
          </a:xfrm>
          <a:solidFill>
            <a:schemeClr val="bg1">
              <a:alpha val="75000"/>
            </a:schemeClr>
          </a:solidFill>
          <a:effectLst>
            <a:outerShdw blurRad="50800" dist="25400" dir="2642958" algn="ctr" rotWithShape="0">
              <a:schemeClr val="bg1">
                <a:alpha val="50000"/>
              </a:schemeClr>
            </a:outerShdw>
          </a:effectLst>
        </p:spPr>
        <p:txBody>
          <a:bodyPr/>
          <a:lstStyle/>
          <a:p>
            <a:r>
              <a:rPr lang="en-GB"/>
              <a:t>Click to edit Master title style</a:t>
            </a:r>
            <a:endParaRPr lang="en-US"/>
          </a:p>
        </p:txBody>
      </p:sp>
      <p:sp>
        <p:nvSpPr>
          <p:cNvPr id="3" name="Subtitle 2"/>
          <p:cNvSpPr>
            <a:spLocks noGrp="1"/>
          </p:cNvSpPr>
          <p:nvPr>
            <p:ph type="subTitle" idx="1"/>
          </p:nvPr>
        </p:nvSpPr>
        <p:spPr>
          <a:xfrm>
            <a:off x="2943424" y="5220072"/>
            <a:ext cx="11665296" cy="2336800"/>
          </a:xfrm>
          <a:solidFill>
            <a:schemeClr val="bg1">
              <a:alpha val="75000"/>
            </a:schemeClr>
          </a:solidFill>
          <a:effectLst/>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Tree>
    <p:extLst>
      <p:ext uri="{BB962C8B-B14F-4D97-AF65-F5344CB8AC3E}">
        <p14:creationId xmlns:p14="http://schemas.microsoft.com/office/powerpoint/2010/main" val="372429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30591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63304" y="5875338"/>
            <a:ext cx="13238584" cy="1816100"/>
          </a:xfrm>
          <a:effectLst/>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1863304" y="3875088"/>
            <a:ext cx="13238584" cy="20002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847127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GB"/>
              <a:t>Click to edit Master title style</a:t>
            </a:r>
            <a:endParaRPr lang="en-US"/>
          </a:p>
        </p:txBody>
      </p:sp>
      <p:sp>
        <p:nvSpPr>
          <p:cNvPr id="3" name="Content Placeholder 2"/>
          <p:cNvSpPr>
            <a:spLocks noGrp="1"/>
          </p:cNvSpPr>
          <p:nvPr>
            <p:ph sz="half" idx="1"/>
          </p:nvPr>
        </p:nvSpPr>
        <p:spPr>
          <a:xfrm>
            <a:off x="783184" y="2555776"/>
            <a:ext cx="7344816" cy="58516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8344024" y="2555776"/>
            <a:ext cx="6840760" cy="585162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333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27200" y="1187624"/>
            <a:ext cx="14041560" cy="1163960"/>
          </a:xfrm>
          <a:effectLst/>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927200" y="2483768"/>
            <a:ext cx="6768752"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956816" y="3419872"/>
            <a:ext cx="6739136" cy="489654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7983984" y="2483768"/>
            <a:ext cx="6984776" cy="854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983984" y="3419872"/>
            <a:ext cx="6984776" cy="489654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59235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2448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274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7504" y="1187624"/>
            <a:ext cx="6572424" cy="1261368"/>
          </a:xfrm>
          <a:effectLst/>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7767960" y="1187624"/>
            <a:ext cx="7272808" cy="71287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907504" y="2555776"/>
            <a:ext cx="6572424" cy="576064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479277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224" y="6400800"/>
            <a:ext cx="13609511" cy="755650"/>
          </a:xfrm>
          <a:effectLst/>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143224" y="1331639"/>
            <a:ext cx="13609512" cy="49723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Bold" charset="0"/>
            </a:endParaRPr>
          </a:p>
        </p:txBody>
      </p:sp>
      <p:sp>
        <p:nvSpPr>
          <p:cNvPr id="4" name="Text Placeholder 3"/>
          <p:cNvSpPr>
            <a:spLocks noGrp="1"/>
          </p:cNvSpPr>
          <p:nvPr>
            <p:ph type="body" sz="half" idx="2"/>
          </p:nvPr>
        </p:nvSpPr>
        <p:spPr>
          <a:xfrm>
            <a:off x="1143224" y="7156450"/>
            <a:ext cx="13609512" cy="115996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396475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7200" y="1331640"/>
            <a:ext cx="14113568" cy="1019944"/>
          </a:xfrm>
          <a:prstGeom prst="rect">
            <a:avLst/>
          </a:prstGeom>
          <a:solidFill>
            <a:schemeClr val="bg1">
              <a:lumMod val="95000"/>
              <a:alpha val="75000"/>
            </a:schemeClr>
          </a:solidFill>
        </p:spPr>
        <p:txBody>
          <a:bodyPr vert="horz"/>
          <a:lstStyle>
            <a:lvl1pPr>
              <a:defRPr sz="5400">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927200" y="2555776"/>
            <a:ext cx="14113568" cy="5611912"/>
          </a:xfrm>
          <a:prstGeom prst="rect">
            <a:avLst/>
          </a:prstGeom>
          <a:solidFill>
            <a:schemeClr val="bg1">
              <a:alpha val="75000"/>
            </a:schemeClr>
          </a:solidFill>
        </p:spPr>
        <p:txBody>
          <a:bodyPr vert="horz"/>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57685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907916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509500" y="1259632"/>
            <a:ext cx="3640138" cy="7147768"/>
          </a:xfrm>
          <a:effectLst/>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071216" y="1259632"/>
            <a:ext cx="11285884" cy="714776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24303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07320" y="2840038"/>
            <a:ext cx="13029480" cy="1960562"/>
          </a:xfrm>
          <a:prstGeom prst="rect">
            <a:avLst/>
          </a:prstGeom>
          <a:solidFill>
            <a:schemeClr val="bg1">
              <a:alpha val="75000"/>
            </a:schemeClr>
          </a:solidFill>
        </p:spPr>
        <p:txBody>
          <a:bodyPr/>
          <a:lstStyle>
            <a:lvl1pPr>
              <a:defRPr>
                <a:solidFill>
                  <a:srgbClr val="000000"/>
                </a:solidFill>
              </a:defRPr>
            </a:lvl1pPr>
          </a:lstStyle>
          <a:p>
            <a:r>
              <a:rPr lang="en-GB"/>
              <a:t>Click to edit Master title style</a:t>
            </a:r>
            <a:endParaRPr lang="en-US"/>
          </a:p>
        </p:txBody>
      </p:sp>
      <p:sp>
        <p:nvSpPr>
          <p:cNvPr id="3" name="Subtitle 2"/>
          <p:cNvSpPr>
            <a:spLocks noGrp="1"/>
          </p:cNvSpPr>
          <p:nvPr>
            <p:ph type="subTitle" idx="1"/>
          </p:nvPr>
        </p:nvSpPr>
        <p:spPr>
          <a:xfrm>
            <a:off x="2799408" y="5148064"/>
            <a:ext cx="11379200" cy="2336800"/>
          </a:xfrm>
          <a:prstGeom prst="rect">
            <a:avLst/>
          </a:prstGeom>
          <a:solidFill>
            <a:schemeClr val="bg1">
              <a:alpha val="75000"/>
            </a:schemeClr>
          </a:solidFill>
        </p:spPr>
        <p:txBody>
          <a:bodyPr vert="horz"/>
          <a:lstStyle>
            <a:lvl1pPr marL="0" indent="0" algn="ctr">
              <a:buNone/>
              <a:defRPr>
                <a:solidFill>
                  <a:srgbClr val="0000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Tree>
    <p:extLst>
      <p:ext uri="{BB962C8B-B14F-4D97-AF65-F5344CB8AC3E}">
        <p14:creationId xmlns:p14="http://schemas.microsoft.com/office/powerpoint/2010/main" val="315368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224" y="1187624"/>
            <a:ext cx="13609512" cy="1066552"/>
          </a:xfrm>
          <a:prstGeom prst="rect">
            <a:avLst/>
          </a:prstGeom>
          <a:solidFill>
            <a:schemeClr val="bg1">
              <a:alpha val="75000"/>
            </a:schemeClr>
          </a:solidFill>
        </p:spPr>
        <p:txBody>
          <a:bodyPr/>
          <a:lstStyle>
            <a:lvl1pPr>
              <a:defRPr sz="5400">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1143224" y="2339752"/>
            <a:ext cx="13609512" cy="6034088"/>
          </a:xfrm>
          <a:prstGeom prst="rect">
            <a:avLst/>
          </a:prstGeom>
          <a:solidFill>
            <a:schemeClr val="bg1">
              <a:alpha val="75000"/>
            </a:schemeClr>
          </a:solidFill>
        </p:spPr>
        <p:txBody>
          <a:bodyPr vert="horz"/>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49638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63304" y="5875338"/>
            <a:ext cx="12889432" cy="1816100"/>
          </a:xfrm>
          <a:prstGeom prst="rect">
            <a:avLst/>
          </a:prstGeom>
          <a:solidFill>
            <a:schemeClr val="bg1">
              <a:alpha val="75000"/>
            </a:schemeClr>
          </a:solidFill>
        </p:spPr>
        <p:txBody>
          <a:bodyPr anchor="t"/>
          <a:lstStyle>
            <a:lvl1pPr algn="l">
              <a:defRPr sz="4000" b="1" cap="all">
                <a:solidFill>
                  <a:srgbClr val="000000"/>
                </a:solidFill>
              </a:defRPr>
            </a:lvl1pPr>
          </a:lstStyle>
          <a:p>
            <a:r>
              <a:rPr lang="en-GB"/>
              <a:t>Click to edit Master title style</a:t>
            </a:r>
            <a:endParaRPr lang="en-US"/>
          </a:p>
        </p:txBody>
      </p:sp>
      <p:sp>
        <p:nvSpPr>
          <p:cNvPr id="3" name="Text Placeholder 2"/>
          <p:cNvSpPr>
            <a:spLocks noGrp="1"/>
          </p:cNvSpPr>
          <p:nvPr>
            <p:ph type="body" idx="1"/>
          </p:nvPr>
        </p:nvSpPr>
        <p:spPr>
          <a:xfrm>
            <a:off x="1863304" y="3875088"/>
            <a:ext cx="12889432" cy="2000250"/>
          </a:xfrm>
          <a:prstGeom prst="rect">
            <a:avLst/>
          </a:prstGeom>
          <a:solidFill>
            <a:schemeClr val="bg1">
              <a:alpha val="75000"/>
            </a:schemeClr>
          </a:solidFill>
        </p:spPr>
        <p:txBody>
          <a:bodyPr vert="horz" anchor="b"/>
          <a:lstStyle>
            <a:lvl1pPr marL="0" indent="0">
              <a:buNone/>
              <a:defRPr sz="2000">
                <a:solidFill>
                  <a:srgbClr val="000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9233625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15232" y="2123728"/>
            <a:ext cx="6806952" cy="6192688"/>
          </a:xfrm>
          <a:prstGeom prst="rect">
            <a:avLst/>
          </a:prstGeom>
          <a:solidFill>
            <a:schemeClr val="bg1">
              <a:alpha val="75000"/>
            </a:schemeClr>
          </a:solidFill>
        </p:spPr>
        <p:txBody>
          <a:bodyPr vert="horz"/>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8344024" y="2123728"/>
            <a:ext cx="6950968" cy="6192688"/>
          </a:xfrm>
          <a:prstGeom prst="rect">
            <a:avLst/>
          </a:prstGeom>
          <a:solidFill>
            <a:schemeClr val="bg1">
              <a:alpha val="75000"/>
            </a:schemeClr>
          </a:solidFill>
        </p:spPr>
        <p:txBody>
          <a:bodyPr vert="horz"/>
          <a:lstStyle>
            <a:lvl1pPr>
              <a:defRPr sz="2800">
                <a:solidFill>
                  <a:srgbClr val="000000"/>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797973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47280" y="2051720"/>
            <a:ext cx="6821810" cy="854075"/>
          </a:xfrm>
          <a:prstGeom prst="rect">
            <a:avLst/>
          </a:prstGeom>
          <a:solidFill>
            <a:schemeClr val="bg1">
              <a:alpha val="75000"/>
            </a:schemeClr>
          </a:solidFill>
        </p:spPr>
        <p:txBody>
          <a:bodyPr vert="horz"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647280" y="2915816"/>
            <a:ext cx="6821810" cy="5400600"/>
          </a:xfrm>
          <a:prstGeom prst="rect">
            <a:avLst/>
          </a:prstGeom>
          <a:solidFill>
            <a:schemeClr val="bg1">
              <a:alpha val="75000"/>
            </a:schemeClr>
          </a:solidFill>
        </p:spPr>
        <p:txBody>
          <a:bodyPr vert="horz"/>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8848080" y="2051720"/>
            <a:ext cx="6969001" cy="854075"/>
          </a:xfrm>
          <a:prstGeom prst="rect">
            <a:avLst/>
          </a:prstGeom>
          <a:solidFill>
            <a:schemeClr val="bg1">
              <a:alpha val="75000"/>
            </a:schemeClr>
          </a:solidFill>
        </p:spPr>
        <p:txBody>
          <a:bodyPr vert="horz"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8848080" y="2915816"/>
            <a:ext cx="6969001" cy="5400600"/>
          </a:xfrm>
          <a:prstGeom prst="rect">
            <a:avLst/>
          </a:prstGeom>
          <a:solidFill>
            <a:schemeClr val="bg1">
              <a:alpha val="75000"/>
            </a:schemeClr>
          </a:solidFill>
        </p:spPr>
        <p:txBody>
          <a:bodyPr vert="horz"/>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379767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1256" y="1259632"/>
            <a:ext cx="13249472" cy="1498600"/>
          </a:xfrm>
          <a:prstGeom prst="rect">
            <a:avLst/>
          </a:prstGeom>
          <a:solidFill>
            <a:schemeClr val="bg1">
              <a:alpha val="75000"/>
            </a:schemeClr>
          </a:solidFill>
        </p:spPr>
        <p:txBody>
          <a:bodyPr/>
          <a:lstStyle>
            <a:lvl1pPr>
              <a:defRPr sz="5400">
                <a:solidFill>
                  <a:srgbClr val="000000"/>
                </a:solidFill>
              </a:defRPr>
            </a:lvl1pPr>
          </a:lstStyle>
          <a:p>
            <a:r>
              <a:rPr lang="en-GB"/>
              <a:t>Click to edit Master title style</a:t>
            </a:r>
            <a:endParaRPr lang="en-US"/>
          </a:p>
        </p:txBody>
      </p:sp>
    </p:spTree>
    <p:extLst>
      <p:ext uri="{BB962C8B-B14F-4D97-AF65-F5344CB8AC3E}">
        <p14:creationId xmlns:p14="http://schemas.microsoft.com/office/powerpoint/2010/main" val="3531510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650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9208" y="1331640"/>
            <a:ext cx="5924352" cy="1405384"/>
          </a:xfrm>
          <a:prstGeom prst="rect">
            <a:avLst/>
          </a:prstGeom>
          <a:solidFill>
            <a:schemeClr val="bg1">
              <a:alpha val="75000"/>
            </a:schemeClr>
          </a:solidFill>
        </p:spPr>
        <p:txBody>
          <a:bodyPr anchor="b"/>
          <a:lstStyle>
            <a:lvl1pPr algn="l">
              <a:defRPr sz="2000" b="1">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7119888" y="1331640"/>
            <a:ext cx="7704856" cy="6984776"/>
          </a:xfrm>
          <a:prstGeom prst="rect">
            <a:avLst/>
          </a:prstGeom>
          <a:solidFill>
            <a:schemeClr val="bg1">
              <a:alpha val="75000"/>
            </a:schemeClr>
          </a:solidFill>
        </p:spPr>
        <p:txBody>
          <a:bodyPr vert="horz"/>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999208" y="2843808"/>
            <a:ext cx="5924352" cy="5472608"/>
          </a:xfrm>
          <a:prstGeom prst="rect">
            <a:avLst/>
          </a:prstGeom>
          <a:solidFill>
            <a:schemeClr val="bg1">
              <a:alpha val="75000"/>
            </a:schemeClr>
          </a:solidFill>
        </p:spPr>
        <p:txBody>
          <a:bodyPr vert="horz"/>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69199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7600" cy="1816100"/>
          </a:xfrm>
          <a:prstGeom prst="rect">
            <a:avLst/>
          </a:prstGeom>
          <a:solidFill>
            <a:schemeClr val="bg1">
              <a:lumMod val="95000"/>
              <a:alpha val="75000"/>
            </a:schemeClr>
          </a:solidFill>
        </p:spPr>
        <p:txBody>
          <a:bodyPr vert="horz" anchor="t"/>
          <a:lstStyle>
            <a:lvl1pPr algn="l">
              <a:defRPr sz="4000" b="1" cap="all">
                <a:solidFill>
                  <a:srgbClr val="000000"/>
                </a:solidFill>
              </a:defRPr>
            </a:lvl1pPr>
          </a:lstStyle>
          <a:p>
            <a:r>
              <a:rPr lang="en-GB"/>
              <a:t>Click to edit Master title style</a:t>
            </a:r>
            <a:endParaRPr lang="en-US"/>
          </a:p>
        </p:txBody>
      </p:sp>
      <p:sp>
        <p:nvSpPr>
          <p:cNvPr id="3" name="Text Placeholder 2"/>
          <p:cNvSpPr>
            <a:spLocks noGrp="1"/>
          </p:cNvSpPr>
          <p:nvPr>
            <p:ph type="body" idx="1"/>
          </p:nvPr>
        </p:nvSpPr>
        <p:spPr>
          <a:xfrm>
            <a:off x="1284288" y="3635896"/>
            <a:ext cx="13817600" cy="2000250"/>
          </a:xfrm>
          <a:prstGeom prst="rect">
            <a:avLst/>
          </a:prstGeom>
          <a:solidFill>
            <a:schemeClr val="bg1">
              <a:lumMod val="95000"/>
              <a:alpha val="75000"/>
            </a:schemeClr>
          </a:solidFill>
        </p:spPr>
        <p:txBody>
          <a:bodyPr vert="horz" anchor="b"/>
          <a:lstStyle>
            <a:lvl1pPr marL="0" indent="0">
              <a:buNone/>
              <a:defRPr sz="2000">
                <a:solidFill>
                  <a:srgbClr val="000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17844627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7200" y="6400800"/>
            <a:ext cx="14113568" cy="755650"/>
          </a:xfrm>
          <a:prstGeom prst="rect">
            <a:avLst/>
          </a:prstGeom>
          <a:solidFill>
            <a:schemeClr val="bg1">
              <a:alpha val="75000"/>
            </a:schemeClr>
          </a:solidFill>
        </p:spPr>
        <p:txBody>
          <a:bodyPr anchor="b"/>
          <a:lstStyle>
            <a:lvl1pPr algn="l">
              <a:defRPr sz="2000" b="1">
                <a:solidFill>
                  <a:srgbClr val="000000"/>
                </a:solidFill>
              </a:defRPr>
            </a:lvl1pPr>
          </a:lstStyle>
          <a:p>
            <a:r>
              <a:rPr lang="en-GB"/>
              <a:t>Click to edit Master title style</a:t>
            </a:r>
            <a:endParaRPr lang="en-US"/>
          </a:p>
        </p:txBody>
      </p:sp>
      <p:sp>
        <p:nvSpPr>
          <p:cNvPr id="3" name="Picture Placeholder 2"/>
          <p:cNvSpPr>
            <a:spLocks noGrp="1"/>
          </p:cNvSpPr>
          <p:nvPr>
            <p:ph type="pic" idx="1"/>
          </p:nvPr>
        </p:nvSpPr>
        <p:spPr>
          <a:xfrm>
            <a:off x="927199" y="1403647"/>
            <a:ext cx="14113568" cy="4900315"/>
          </a:xfrm>
          <a:prstGeom prst="rect">
            <a:avLst/>
          </a:prstGeom>
          <a:solidFill>
            <a:schemeClr val="bg1">
              <a:alpha val="75000"/>
            </a:schemeClr>
          </a:solidFill>
        </p:spPr>
        <p:txBody>
          <a:bodyPr vert="horz"/>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Bold" charset="0"/>
            </a:endParaRPr>
          </a:p>
        </p:txBody>
      </p:sp>
      <p:sp>
        <p:nvSpPr>
          <p:cNvPr id="4" name="Text Placeholder 3"/>
          <p:cNvSpPr>
            <a:spLocks noGrp="1"/>
          </p:cNvSpPr>
          <p:nvPr>
            <p:ph type="body" sz="half" idx="2"/>
          </p:nvPr>
        </p:nvSpPr>
        <p:spPr>
          <a:xfrm>
            <a:off x="927199" y="7156450"/>
            <a:ext cx="14113568" cy="1231974"/>
          </a:xfrm>
          <a:prstGeom prst="rect">
            <a:avLst/>
          </a:prstGeom>
          <a:solidFill>
            <a:schemeClr val="bg1">
              <a:alpha val="75000"/>
            </a:schemeClr>
          </a:solidFill>
        </p:spPr>
        <p:txBody>
          <a:bodyPr vert="horz"/>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762288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27200" y="1403648"/>
            <a:ext cx="14041560" cy="1282576"/>
          </a:xfrm>
          <a:prstGeom prst="rect">
            <a:avLst/>
          </a:prstGeom>
          <a:solidFill>
            <a:schemeClr val="bg1">
              <a:alpha val="75000"/>
            </a:schemeClr>
          </a:solidFill>
        </p:spPr>
        <p:txBody>
          <a:bodyPr/>
          <a:lstStyle>
            <a:lvl1pPr>
              <a:defRPr sz="5400">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927200" y="2843808"/>
            <a:ext cx="14041560" cy="5472608"/>
          </a:xfrm>
          <a:prstGeom prst="rect">
            <a:avLst/>
          </a:prstGeom>
          <a:solidFill>
            <a:schemeClr val="bg1">
              <a:alpha val="75000"/>
            </a:schemeClr>
          </a:solidFill>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14150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080329" y="1403648"/>
            <a:ext cx="3744416" cy="6912768"/>
          </a:xfrm>
          <a:prstGeom prst="rect">
            <a:avLst/>
          </a:prstGeom>
          <a:solidFill>
            <a:schemeClr val="bg1">
              <a:alpha val="75000"/>
            </a:schemeClr>
          </a:solidFill>
        </p:spPr>
        <p:txBody>
          <a:bodyPr vert="eaVert"/>
          <a:lstStyle>
            <a:lvl1pPr>
              <a:defRPr>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999207" y="1403648"/>
            <a:ext cx="9865097" cy="6912768"/>
          </a:xfrm>
          <a:prstGeom prst="rect">
            <a:avLst/>
          </a:prstGeom>
          <a:solidFill>
            <a:schemeClr val="bg1">
              <a:alpha val="75000"/>
            </a:schemeClr>
          </a:solidFill>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42995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63304" y="2840038"/>
            <a:ext cx="13173496" cy="1960562"/>
          </a:xfrm>
        </p:spPr>
        <p:txBody>
          <a:bodyPr/>
          <a:lstStyle>
            <a:lvl1pPr>
              <a:defRPr>
                <a:solidFill>
                  <a:srgbClr val="000000"/>
                </a:solidFill>
              </a:defRPr>
            </a:lvl1pPr>
          </a:lstStyle>
          <a:p>
            <a:r>
              <a:rPr lang="en-GB"/>
              <a:t>Click to edit Master title style</a:t>
            </a:r>
            <a:endParaRPr lang="en-US"/>
          </a:p>
        </p:txBody>
      </p:sp>
      <p:sp>
        <p:nvSpPr>
          <p:cNvPr id="3" name="Subtitle 2"/>
          <p:cNvSpPr>
            <a:spLocks noGrp="1"/>
          </p:cNvSpPr>
          <p:nvPr>
            <p:ph type="subTitle" idx="1"/>
          </p:nvPr>
        </p:nvSpPr>
        <p:spPr>
          <a:xfrm>
            <a:off x="2727400" y="5148064"/>
            <a:ext cx="11379200" cy="2336800"/>
          </a:xfrm>
        </p:spPr>
        <p:txBody>
          <a:bodyPr/>
          <a:lstStyle>
            <a:lvl1pPr marL="0" indent="0" algn="ctr">
              <a:buNone/>
              <a:defRPr>
                <a:solidFill>
                  <a:srgbClr val="0000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a:t>Click to edit Master subtitle style</a:t>
            </a:r>
            <a:endParaRPr lang="en-US"/>
          </a:p>
        </p:txBody>
      </p:sp>
    </p:spTree>
    <p:extLst>
      <p:ext uri="{BB962C8B-B14F-4D97-AF65-F5344CB8AC3E}">
        <p14:creationId xmlns:p14="http://schemas.microsoft.com/office/powerpoint/2010/main" val="1458159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00025" y="611188"/>
            <a:ext cx="14328775" cy="995362"/>
          </a:xfrm>
        </p:spPr>
        <p:txBody>
          <a:bodyPr/>
          <a:lstStyle>
            <a:lvl1pPr>
              <a:defRPr>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1000024" y="1979712"/>
            <a:ext cx="13752711" cy="6438900"/>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1350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84288" y="5875338"/>
            <a:ext cx="13817600" cy="1816100"/>
          </a:xfrm>
        </p:spPr>
        <p:txBody>
          <a:bodyPr anchor="t"/>
          <a:lstStyle>
            <a:lvl1pPr algn="l">
              <a:defRPr sz="4000" b="1" cap="all">
                <a:solidFill>
                  <a:srgbClr val="000000"/>
                </a:solidFill>
              </a:defRPr>
            </a:lvl1pPr>
          </a:lstStyle>
          <a:p>
            <a:r>
              <a:rPr lang="en-GB"/>
              <a:t>Click to edit Master title style</a:t>
            </a:r>
            <a:endParaRPr lang="en-US"/>
          </a:p>
        </p:txBody>
      </p:sp>
      <p:sp>
        <p:nvSpPr>
          <p:cNvPr id="3" name="Text Placeholder 2"/>
          <p:cNvSpPr>
            <a:spLocks noGrp="1"/>
          </p:cNvSpPr>
          <p:nvPr>
            <p:ph type="body" idx="1"/>
          </p:nvPr>
        </p:nvSpPr>
        <p:spPr>
          <a:xfrm>
            <a:off x="1284288" y="3875088"/>
            <a:ext cx="13817600" cy="2000250"/>
          </a:xfrm>
        </p:spPr>
        <p:txBody>
          <a:bodyPr anchor="b"/>
          <a:lstStyle>
            <a:lvl1pPr marL="0" indent="0">
              <a:buNone/>
              <a:defRPr sz="2000">
                <a:solidFill>
                  <a:srgbClr val="000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20369905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27200" y="1403648"/>
            <a:ext cx="14904219" cy="995362"/>
          </a:xfrm>
        </p:spPr>
        <p:txBody>
          <a:bodyPr/>
          <a:lstStyle>
            <a:lvl1pPr>
              <a:defRPr>
                <a:solidFill>
                  <a:srgbClr val="000000"/>
                </a:solidFill>
              </a:defRPr>
            </a:lvl1pPr>
          </a:lstStyle>
          <a:p>
            <a:r>
              <a:rPr lang="en-GB"/>
              <a:t>Click to edit Master title style</a:t>
            </a:r>
            <a:endParaRPr lang="en-US"/>
          </a:p>
        </p:txBody>
      </p:sp>
      <p:sp>
        <p:nvSpPr>
          <p:cNvPr id="3" name="Content Placeholder 2"/>
          <p:cNvSpPr>
            <a:spLocks noGrp="1"/>
          </p:cNvSpPr>
          <p:nvPr>
            <p:ph sz="half" idx="1"/>
          </p:nvPr>
        </p:nvSpPr>
        <p:spPr>
          <a:xfrm>
            <a:off x="1359248" y="2771800"/>
            <a:ext cx="6751488" cy="5635600"/>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8344024" y="2771800"/>
            <a:ext cx="6730380" cy="5635600"/>
          </a:xfrm>
        </p:spPr>
        <p:txBody>
          <a:bodyPr/>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1120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99208" y="1259632"/>
            <a:ext cx="14486384" cy="1163960"/>
          </a:xfrm>
        </p:spPr>
        <p:txBody>
          <a:bodyPr/>
          <a:lstStyle>
            <a:lvl1pPr>
              <a:defRPr>
                <a:solidFill>
                  <a:srgbClr val="000000"/>
                </a:solidFill>
              </a:defRPr>
            </a:lvl1pPr>
          </a:lstStyle>
          <a:p>
            <a:r>
              <a:rPr lang="en-GB"/>
              <a:t>Click to edit Master title style</a:t>
            </a:r>
            <a:endParaRPr lang="en-US"/>
          </a:p>
        </p:txBody>
      </p:sp>
      <p:sp>
        <p:nvSpPr>
          <p:cNvPr id="3" name="Text Placeholder 2"/>
          <p:cNvSpPr>
            <a:spLocks noGrp="1"/>
          </p:cNvSpPr>
          <p:nvPr>
            <p:ph type="body" idx="1"/>
          </p:nvPr>
        </p:nvSpPr>
        <p:spPr>
          <a:xfrm>
            <a:off x="999208" y="2555776"/>
            <a:ext cx="7037834" cy="854075"/>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999208" y="3491880"/>
            <a:ext cx="6995442" cy="4824536"/>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8272016" y="2555776"/>
            <a:ext cx="7185025" cy="854075"/>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8258175" y="3491880"/>
            <a:ext cx="7185025" cy="4824536"/>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43935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GB"/>
              <a:t>Click to edit Master title style</a:t>
            </a:r>
            <a:endParaRPr lang="en-US"/>
          </a:p>
        </p:txBody>
      </p:sp>
    </p:spTree>
    <p:extLst>
      <p:ext uri="{BB962C8B-B14F-4D97-AF65-F5344CB8AC3E}">
        <p14:creationId xmlns:p14="http://schemas.microsoft.com/office/powerpoint/2010/main" val="32847963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53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83184" y="1204616"/>
            <a:ext cx="13897544" cy="919112"/>
          </a:xfrm>
          <a:prstGeom prst="rect">
            <a:avLst/>
          </a:prstGeom>
          <a:solidFill>
            <a:schemeClr val="bg1">
              <a:lumMod val="95000"/>
              <a:alpha val="75000"/>
            </a:schemeClr>
          </a:solidFill>
        </p:spPr>
        <p:txBody>
          <a:bodyPr vert="horz"/>
          <a:lstStyle>
            <a:lvl1pPr>
              <a:defRPr sz="5400">
                <a:solidFill>
                  <a:srgbClr val="000000"/>
                </a:solidFill>
              </a:defRPr>
            </a:lvl1pPr>
          </a:lstStyle>
          <a:p>
            <a:r>
              <a:rPr lang="en-GB"/>
              <a:t>Click to edit Master title style</a:t>
            </a:r>
            <a:endParaRPr lang="en-US"/>
          </a:p>
        </p:txBody>
      </p:sp>
      <p:sp>
        <p:nvSpPr>
          <p:cNvPr id="3" name="Content Placeholder 2"/>
          <p:cNvSpPr>
            <a:spLocks noGrp="1"/>
          </p:cNvSpPr>
          <p:nvPr>
            <p:ph sz="half" idx="1"/>
          </p:nvPr>
        </p:nvSpPr>
        <p:spPr>
          <a:xfrm>
            <a:off x="783184" y="2282328"/>
            <a:ext cx="6806952" cy="6034088"/>
          </a:xfrm>
          <a:prstGeom prst="rect">
            <a:avLst/>
          </a:prstGeom>
          <a:solidFill>
            <a:schemeClr val="bg1">
              <a:lumMod val="95000"/>
              <a:alpha val="75000"/>
            </a:schemeClr>
          </a:solidFill>
        </p:spPr>
        <p:txBody>
          <a:bodyPr vert="horz"/>
          <a:lstStyle>
            <a:lvl1pPr>
              <a:defRPr sz="2800">
                <a:solidFill>
                  <a:srgbClr val="000000"/>
                </a:solidFill>
              </a:defRPr>
            </a:lvl1pPr>
            <a:lvl2pPr>
              <a:defRPr sz="2400">
                <a:solidFill>
                  <a:srgbClr val="000000"/>
                </a:solidFill>
              </a:defRPr>
            </a:lvl2pPr>
            <a:lvl3pPr>
              <a:defRPr sz="2000">
                <a:solidFill>
                  <a:srgbClr val="000000"/>
                </a:solidFill>
              </a:defRPr>
            </a:lvl3pPr>
            <a:lvl4pPr>
              <a:defRPr sz="18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2"/>
          <p:cNvSpPr>
            <a:spLocks noGrp="1"/>
          </p:cNvSpPr>
          <p:nvPr>
            <p:ph sz="half" idx="10"/>
          </p:nvPr>
        </p:nvSpPr>
        <p:spPr>
          <a:xfrm>
            <a:off x="7911976" y="2267744"/>
            <a:ext cx="6806952" cy="6034088"/>
          </a:xfrm>
          <a:prstGeom prst="rect">
            <a:avLst/>
          </a:prstGeom>
          <a:solidFill>
            <a:schemeClr val="bg1">
              <a:lumMod val="95000"/>
              <a:alpha val="75000"/>
            </a:schemeClr>
          </a:solidFill>
        </p:spPr>
        <p:txBody>
          <a:bodyPr vert="horz"/>
          <a:lstStyle>
            <a:lvl1pPr>
              <a:defRPr sz="2800">
                <a:solidFill>
                  <a:srgbClr val="000000"/>
                </a:solidFill>
              </a:defRPr>
            </a:lvl1pPr>
            <a:lvl2pPr>
              <a:defRPr sz="2400">
                <a:solidFill>
                  <a:srgbClr val="FFFFFF"/>
                </a:solidFill>
              </a:defRPr>
            </a:lvl2pPr>
            <a:lvl3pPr>
              <a:defRPr sz="2000">
                <a:solidFill>
                  <a:srgbClr val="FFFFFF"/>
                </a:solidFill>
              </a:defRPr>
            </a:lvl3pPr>
            <a:lvl4pPr>
              <a:defRPr sz="1800">
                <a:solidFill>
                  <a:srgbClr val="FFFFFF"/>
                </a:solidFill>
              </a:defRPr>
            </a:lvl4pPr>
            <a:lvl5pPr>
              <a:defRPr sz="1800">
                <a:solidFill>
                  <a:srgbClr val="FFFFFF"/>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61565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5192" y="1403648"/>
            <a:ext cx="6572424" cy="1261368"/>
          </a:xfrm>
        </p:spPr>
        <p:txBody>
          <a:bodyPr anchor="b"/>
          <a:lstStyle>
            <a:lvl1pPr algn="l">
              <a:defRPr sz="2000" b="1">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8128000" y="1403648"/>
            <a:ext cx="7315200" cy="6912768"/>
          </a:xfrm>
        </p:spPr>
        <p:txBody>
          <a:bodyPr/>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55192" y="2771800"/>
            <a:ext cx="6572424" cy="5544616"/>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464473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27200" y="6400800"/>
            <a:ext cx="13825536" cy="755650"/>
          </a:xfrm>
        </p:spPr>
        <p:txBody>
          <a:bodyPr anchor="b"/>
          <a:lstStyle>
            <a:lvl1pPr algn="l">
              <a:defRPr sz="2000" b="1">
                <a:solidFill>
                  <a:srgbClr val="000000"/>
                </a:solidFill>
              </a:defRPr>
            </a:lvl1pPr>
          </a:lstStyle>
          <a:p>
            <a:r>
              <a:rPr lang="en-GB"/>
              <a:t>Click to edit Master title style</a:t>
            </a:r>
            <a:endParaRPr lang="en-US"/>
          </a:p>
        </p:txBody>
      </p:sp>
      <p:sp>
        <p:nvSpPr>
          <p:cNvPr id="3" name="Picture Placeholder 2"/>
          <p:cNvSpPr>
            <a:spLocks noGrp="1"/>
          </p:cNvSpPr>
          <p:nvPr>
            <p:ph type="pic" idx="1"/>
          </p:nvPr>
        </p:nvSpPr>
        <p:spPr>
          <a:xfrm>
            <a:off x="927200" y="1691679"/>
            <a:ext cx="13825536" cy="4612283"/>
          </a:xfrm>
        </p:spPr>
        <p:txBody>
          <a:bodyPr/>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Bold" charset="0"/>
            </a:endParaRPr>
          </a:p>
        </p:txBody>
      </p:sp>
      <p:sp>
        <p:nvSpPr>
          <p:cNvPr id="4" name="Text Placeholder 3"/>
          <p:cNvSpPr>
            <a:spLocks noGrp="1"/>
          </p:cNvSpPr>
          <p:nvPr>
            <p:ph type="body" sz="half" idx="2"/>
          </p:nvPr>
        </p:nvSpPr>
        <p:spPr>
          <a:xfrm>
            <a:off x="927200" y="7243266"/>
            <a:ext cx="13825536" cy="1073150"/>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23960534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6096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509500" y="1475656"/>
            <a:ext cx="2171228" cy="6840760"/>
          </a:xfrm>
        </p:spPr>
        <p:txBody>
          <a:bodyPr vert="eaVert"/>
          <a:lstStyle>
            <a:lvl1pPr>
              <a:defRPr>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999208" y="1475656"/>
            <a:ext cx="11357892" cy="6840760"/>
          </a:xfrm>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97069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83184" y="1403648"/>
            <a:ext cx="13681520" cy="1524000"/>
          </a:xfrm>
          <a:prstGeom prst="rect">
            <a:avLst/>
          </a:prstGeom>
          <a:solidFill>
            <a:schemeClr val="bg1">
              <a:alpha val="75000"/>
            </a:schemeClr>
          </a:solidFill>
        </p:spPr>
        <p:txBody>
          <a:bodyPr vert="horz"/>
          <a:lstStyle>
            <a:lvl1pPr>
              <a:defRPr sz="5400">
                <a:solidFill>
                  <a:srgbClr val="000000"/>
                </a:solidFill>
              </a:defRPr>
            </a:lvl1pPr>
          </a:lstStyle>
          <a:p>
            <a:r>
              <a:rPr lang="en-GB"/>
              <a:t>Click to edit Master title style</a:t>
            </a:r>
            <a:endParaRPr lang="en-US"/>
          </a:p>
        </p:txBody>
      </p:sp>
    </p:spTree>
    <p:extLst>
      <p:ext uri="{BB962C8B-B14F-4D97-AF65-F5344CB8AC3E}">
        <p14:creationId xmlns:p14="http://schemas.microsoft.com/office/powerpoint/2010/main" val="3312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97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224" y="1115616"/>
            <a:ext cx="5348288" cy="1333376"/>
          </a:xfrm>
          <a:prstGeom prst="rect">
            <a:avLst/>
          </a:prstGeom>
          <a:solidFill>
            <a:schemeClr val="bg1">
              <a:alpha val="75000"/>
            </a:schemeClr>
          </a:solidFill>
        </p:spPr>
        <p:txBody>
          <a:bodyPr vert="horz" anchor="b"/>
          <a:lstStyle>
            <a:lvl1pPr algn="l">
              <a:defRPr sz="2000" b="1">
                <a:solidFill>
                  <a:srgbClr val="000000"/>
                </a:solidFill>
              </a:defRPr>
            </a:lvl1pPr>
          </a:lstStyle>
          <a:p>
            <a:r>
              <a:rPr lang="en-GB"/>
              <a:t>Click to edit Master title style</a:t>
            </a:r>
            <a:endParaRPr lang="en-US"/>
          </a:p>
        </p:txBody>
      </p:sp>
      <p:sp>
        <p:nvSpPr>
          <p:cNvPr id="3" name="Content Placeholder 2"/>
          <p:cNvSpPr>
            <a:spLocks noGrp="1"/>
          </p:cNvSpPr>
          <p:nvPr>
            <p:ph idx="1"/>
          </p:nvPr>
        </p:nvSpPr>
        <p:spPr>
          <a:xfrm>
            <a:off x="6759848" y="1115616"/>
            <a:ext cx="7891264" cy="7052072"/>
          </a:xfrm>
          <a:prstGeom prst="rect">
            <a:avLst/>
          </a:prstGeom>
          <a:solidFill>
            <a:schemeClr val="bg1">
              <a:alpha val="75000"/>
            </a:schemeClr>
          </a:solidFill>
        </p:spPr>
        <p:txBody>
          <a:bodyPr vert="horz"/>
          <a:lstStyle>
            <a:lvl1pPr>
              <a:defRPr sz="3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143224" y="2483768"/>
            <a:ext cx="5348288" cy="5678686"/>
          </a:xfrm>
          <a:prstGeom prst="rect">
            <a:avLst/>
          </a:prstGeom>
          <a:solidFill>
            <a:schemeClr val="bg1">
              <a:alpha val="75000"/>
            </a:schemeClr>
          </a:solidFill>
        </p:spPr>
        <p:txBody>
          <a:bodyPr vert="horz"/>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358941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5232" y="6400800"/>
            <a:ext cx="13393488" cy="755650"/>
          </a:xfrm>
          <a:prstGeom prst="rect">
            <a:avLst/>
          </a:prstGeom>
          <a:solidFill>
            <a:schemeClr val="bg1">
              <a:alpha val="75000"/>
            </a:schemeClr>
          </a:solidFill>
        </p:spPr>
        <p:txBody>
          <a:bodyPr vert="horz" anchor="b"/>
          <a:lstStyle>
            <a:lvl1pPr algn="l">
              <a:defRPr sz="2000" b="1">
                <a:solidFill>
                  <a:srgbClr val="000000"/>
                </a:solidFill>
              </a:defRPr>
            </a:lvl1pPr>
          </a:lstStyle>
          <a:p>
            <a:r>
              <a:rPr lang="en-GB"/>
              <a:t>Click to edit Master title style</a:t>
            </a:r>
            <a:endParaRPr lang="en-US"/>
          </a:p>
        </p:txBody>
      </p:sp>
      <p:sp>
        <p:nvSpPr>
          <p:cNvPr id="3" name="Picture Placeholder 2"/>
          <p:cNvSpPr>
            <a:spLocks noGrp="1"/>
          </p:cNvSpPr>
          <p:nvPr>
            <p:ph type="pic" idx="1"/>
          </p:nvPr>
        </p:nvSpPr>
        <p:spPr>
          <a:xfrm>
            <a:off x="1215232" y="1475655"/>
            <a:ext cx="13465496" cy="4828307"/>
          </a:xfrm>
          <a:prstGeom prst="rect">
            <a:avLst/>
          </a:prstGeom>
          <a:solidFill>
            <a:schemeClr val="bg1">
              <a:alpha val="75000"/>
            </a:schemeClr>
          </a:solidFill>
        </p:spPr>
        <p:txBody>
          <a:bodyPr vert="horz"/>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Arial Bold" charset="0"/>
            </a:endParaRPr>
          </a:p>
        </p:txBody>
      </p:sp>
      <p:sp>
        <p:nvSpPr>
          <p:cNvPr id="4" name="Text Placeholder 3"/>
          <p:cNvSpPr>
            <a:spLocks noGrp="1"/>
          </p:cNvSpPr>
          <p:nvPr>
            <p:ph type="body" sz="half" idx="2"/>
          </p:nvPr>
        </p:nvSpPr>
        <p:spPr>
          <a:xfrm>
            <a:off x="1215232" y="7236296"/>
            <a:ext cx="13465496" cy="993304"/>
          </a:xfrm>
          <a:prstGeom prst="rect">
            <a:avLst/>
          </a:prstGeom>
          <a:solidFill>
            <a:schemeClr val="bg1">
              <a:alpha val="75000"/>
            </a:schemeClr>
          </a:solidFill>
        </p:spPr>
        <p:txBody>
          <a:bodyPr vert="horz"/>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130164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55192" y="1175792"/>
            <a:ext cx="13969552" cy="1235968"/>
          </a:xfrm>
          <a:prstGeom prst="rect">
            <a:avLst/>
          </a:prstGeom>
          <a:solidFill>
            <a:schemeClr val="bg1">
              <a:alpha val="75000"/>
            </a:schemeClr>
          </a:solidFill>
        </p:spPr>
        <p:txBody>
          <a:bodyPr vert="horz"/>
          <a:lstStyle>
            <a:lvl1pPr>
              <a:defRPr sz="5400">
                <a:solidFill>
                  <a:srgbClr val="000000"/>
                </a:solidFill>
              </a:defRPr>
            </a:lvl1pPr>
          </a:lstStyle>
          <a:p>
            <a:r>
              <a:rPr lang="en-GB"/>
              <a:t>Click to edit Master title style</a:t>
            </a:r>
            <a:endParaRPr lang="en-US"/>
          </a:p>
        </p:txBody>
      </p:sp>
      <p:sp>
        <p:nvSpPr>
          <p:cNvPr id="3" name="Vertical Text Placeholder 2"/>
          <p:cNvSpPr>
            <a:spLocks noGrp="1"/>
          </p:cNvSpPr>
          <p:nvPr>
            <p:ph type="body" orient="vert" idx="1"/>
          </p:nvPr>
        </p:nvSpPr>
        <p:spPr>
          <a:xfrm>
            <a:off x="855192" y="2555776"/>
            <a:ext cx="13969552" cy="5818064"/>
          </a:xfrm>
          <a:prstGeom prst="rect">
            <a:avLst/>
          </a:prstGeom>
          <a:solidFill>
            <a:schemeClr val="bg1">
              <a:alpha val="75000"/>
            </a:schemeClr>
          </a:solidFill>
        </p:spPr>
        <p:txBody>
          <a:bodyPr vert="eaVert"/>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7881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jpe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jpe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jpe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Graphical user interface&#10;&#10;Description automatically generated with low confidence">
            <a:extLst>
              <a:ext uri="{FF2B5EF4-FFF2-40B4-BE49-F238E27FC236}">
                <a16:creationId xmlns:a16="http://schemas.microsoft.com/office/drawing/2014/main" id="{A66CC6C2-D3AF-611F-BBA5-A07BE0B03D12}"/>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t="11110" r="4066" b="13875"/>
          <a:stretch>
            <a:fillRect/>
          </a:stretch>
        </p:blipFill>
        <p:spPr bwMode="auto">
          <a:xfrm>
            <a:off x="0" y="0"/>
            <a:ext cx="16256000" cy="918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AutoShape 3">
            <a:extLst>
              <a:ext uri="{FF2B5EF4-FFF2-40B4-BE49-F238E27FC236}">
                <a16:creationId xmlns:a16="http://schemas.microsoft.com/office/drawing/2014/main" id="{119DCDE3-55B7-3319-2746-25D40CBE80FE}"/>
              </a:ext>
            </a:extLst>
          </p:cNvPr>
          <p:cNvSpPr>
            <a:spLocks/>
          </p:cNvSpPr>
          <p:nvPr/>
        </p:nvSpPr>
        <p:spPr bwMode="auto">
          <a:xfrm>
            <a:off x="-52388" y="8558213"/>
            <a:ext cx="163083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E5F5F"/>
          </a:solidFill>
          <a:ln>
            <a:noFill/>
          </a:ln>
          <a:effectLst/>
        </p:spPr>
        <p:txBody>
          <a:bodyPr lIns="0" tIns="0" rIns="0" bIns="0" anchor="ctr"/>
          <a:lstStyle/>
          <a:p>
            <a:pPr algn="ctr" defTabSz="584200" eaLnBrk="1">
              <a:defRPr/>
            </a:pPr>
            <a:endParaRPr lang="en-US" sz="36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1028" name="AutoShape 5">
            <a:extLst>
              <a:ext uri="{FF2B5EF4-FFF2-40B4-BE49-F238E27FC236}">
                <a16:creationId xmlns:a16="http://schemas.microsoft.com/office/drawing/2014/main" id="{1E15E0D7-FE7C-48AC-FB80-9DD3A6BE4D4E}"/>
              </a:ext>
            </a:extLst>
          </p:cNvPr>
          <p:cNvSpPr>
            <a:spLocks/>
          </p:cNvSpPr>
          <p:nvPr/>
        </p:nvSpPr>
        <p:spPr bwMode="auto">
          <a:xfrm>
            <a:off x="219075" y="8550275"/>
            <a:ext cx="58928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DevoxxUK</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
        <p:nvSpPr>
          <p:cNvPr id="1029" name="AutoShape 4">
            <a:extLst>
              <a:ext uri="{FF2B5EF4-FFF2-40B4-BE49-F238E27FC236}">
                <a16:creationId xmlns:a16="http://schemas.microsoft.com/office/drawing/2014/main" id="{01A319B0-33B2-7C4A-29D1-1F324AC5CFAD}"/>
              </a:ext>
            </a:extLst>
          </p:cNvPr>
          <p:cNvSpPr>
            <a:spLocks/>
          </p:cNvSpPr>
          <p:nvPr/>
        </p:nvSpPr>
        <p:spPr bwMode="auto">
          <a:xfrm>
            <a:off x="8937625" y="8578850"/>
            <a:ext cx="70993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paulcadman</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sz="3200" b="0" i="0" kern="1200" dirty="0">
                <a:solidFill>
                  <a:srgbClr val="FF9300"/>
                </a:solidFill>
                <a:effectLst/>
                <a:latin typeface="Menlo" panose="020B0609030804020204" pitchFamily="49" charset="0"/>
                <a:ea typeface="Menlo" panose="020B0609030804020204" pitchFamily="49" charset="0"/>
                <a:cs typeface="Menlo" panose="020B0609030804020204" pitchFamily="49" charset="0"/>
                <a:sym typeface="Gill Sans" pitchFamily="6" charset="0"/>
              </a:rPr>
              <a:t>∧</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awalterschulze</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Lst>
  <p:txStyles>
    <p:titleStyle>
      <a:lvl1pPr algn="l" defTabSz="546100" rtl="0" eaLnBrk="0" fontAlgn="base" hangingPunct="0">
        <a:spcBef>
          <a:spcPct val="0"/>
        </a:spcBef>
        <a:spcAft>
          <a:spcPct val="0"/>
        </a:spcAft>
        <a:defRPr sz="65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p:titleStyle>
    <p:bodyStyle>
      <a:lvl1pPr marL="342900" indent="-342900" algn="ctr" defTabSz="546100" rtl="0" eaLnBrk="0" fontAlgn="base" hangingPunct="0">
        <a:spcBef>
          <a:spcPct val="0"/>
        </a:spcBef>
        <a:spcAft>
          <a:spcPct val="0"/>
        </a:spcAft>
        <a:defRPr sz="3000">
          <a:solidFill>
            <a:srgbClr val="231F21"/>
          </a:solidFill>
          <a:latin typeface="+mn-lt"/>
          <a:ea typeface="+mn-ea"/>
          <a:cs typeface="+mn-cs"/>
          <a:sym typeface="Arial Bold" panose="020B0704020202020204" pitchFamily="34" charset="0"/>
        </a:defRPr>
      </a:lvl1pPr>
      <a:lvl2pPr marL="742950" indent="-28575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2pPr>
      <a:lvl3pPr marL="11430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3pPr>
      <a:lvl4pPr marL="16002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4pPr>
      <a:lvl5pPr marL="20574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5pPr>
      <a:lvl6pPr marL="4572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6pPr>
      <a:lvl7pPr marL="9144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7pPr>
      <a:lvl8pPr marL="13716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8pPr>
      <a:lvl9pPr marL="18288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Picture 7" descr="Graphical user interface&#10;&#10;Description automatically generated with low confidence">
            <a:extLst>
              <a:ext uri="{FF2B5EF4-FFF2-40B4-BE49-F238E27FC236}">
                <a16:creationId xmlns:a16="http://schemas.microsoft.com/office/drawing/2014/main" id="{9DECF4E7-586E-4D55-9059-2B3838D66F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t="11110" r="4066" b="13875"/>
          <a:stretch>
            <a:fillRect/>
          </a:stretch>
        </p:blipFill>
        <p:spPr bwMode="auto">
          <a:xfrm>
            <a:off x="0" y="0"/>
            <a:ext cx="16256000" cy="918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a:extLst>
              <a:ext uri="{FF2B5EF4-FFF2-40B4-BE49-F238E27FC236}">
                <a16:creationId xmlns:a16="http://schemas.microsoft.com/office/drawing/2014/main" id="{9348CBE9-FC15-75DD-8A5B-4A2BE29CE803}"/>
              </a:ext>
            </a:extLst>
          </p:cNvPr>
          <p:cNvSpPr>
            <a:spLocks noGrp="1"/>
          </p:cNvSpPr>
          <p:nvPr>
            <p:ph type="title"/>
          </p:nvPr>
        </p:nvSpPr>
        <p:spPr bwMode="auto">
          <a:xfrm>
            <a:off x="966788" y="1163638"/>
            <a:ext cx="14257337" cy="873125"/>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sym typeface="Arial Bold" panose="020B0704020202020204" pitchFamily="34" charset="0"/>
              </a:rPr>
              <a:t>Click to edit Master title style</a:t>
            </a:r>
          </a:p>
        </p:txBody>
      </p:sp>
      <p:sp>
        <p:nvSpPr>
          <p:cNvPr id="2052" name="Rectangle 4">
            <a:extLst>
              <a:ext uri="{FF2B5EF4-FFF2-40B4-BE49-F238E27FC236}">
                <a16:creationId xmlns:a16="http://schemas.microsoft.com/office/drawing/2014/main" id="{3FF02AFD-F549-523D-0B31-173EA463FE36}"/>
              </a:ext>
            </a:extLst>
          </p:cNvPr>
          <p:cNvSpPr>
            <a:spLocks noGrp="1"/>
          </p:cNvSpPr>
          <p:nvPr>
            <p:ph type="body" idx="1"/>
          </p:nvPr>
        </p:nvSpPr>
        <p:spPr bwMode="auto">
          <a:xfrm>
            <a:off x="968375" y="2324100"/>
            <a:ext cx="14257338" cy="5759450"/>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sym typeface="Arial Bold" panose="020B0704020202020204" pitchFamily="34" charset="0"/>
              </a:rPr>
              <a:t>Click to edit Master text styles</a:t>
            </a:r>
          </a:p>
          <a:p>
            <a:pPr lvl="1"/>
            <a:r>
              <a:rPr lang="en-US" altLang="en-US">
                <a:sym typeface="Arial Bold" panose="020B0704020202020204" pitchFamily="34" charset="0"/>
              </a:rPr>
              <a:t>Second level</a:t>
            </a:r>
          </a:p>
          <a:p>
            <a:pPr lvl="2"/>
            <a:r>
              <a:rPr lang="en-US" altLang="en-US">
                <a:sym typeface="Arial Bold" panose="020B0704020202020204" pitchFamily="34" charset="0"/>
              </a:rPr>
              <a:t>Third level</a:t>
            </a:r>
          </a:p>
          <a:p>
            <a:pPr lvl="3"/>
            <a:r>
              <a:rPr lang="en-US" altLang="en-US">
                <a:sym typeface="Arial Bold" panose="020B0704020202020204" pitchFamily="34" charset="0"/>
              </a:rPr>
              <a:t>Fourth level</a:t>
            </a:r>
          </a:p>
          <a:p>
            <a:pPr lvl="4"/>
            <a:r>
              <a:rPr lang="en-US" altLang="en-US">
                <a:sym typeface="Arial Bold" panose="020B0704020202020204" pitchFamily="34" charset="0"/>
              </a:rPr>
              <a:t>Fifth level</a:t>
            </a:r>
          </a:p>
        </p:txBody>
      </p:sp>
      <p:sp>
        <p:nvSpPr>
          <p:cNvPr id="9" name="AutoShape 3">
            <a:extLst>
              <a:ext uri="{FF2B5EF4-FFF2-40B4-BE49-F238E27FC236}">
                <a16:creationId xmlns:a16="http://schemas.microsoft.com/office/drawing/2014/main" id="{513C01CF-A0CA-CA49-2AFE-97D24A27EA9E}"/>
              </a:ext>
            </a:extLst>
          </p:cNvPr>
          <p:cNvSpPr>
            <a:spLocks/>
          </p:cNvSpPr>
          <p:nvPr userDrawn="1"/>
        </p:nvSpPr>
        <p:spPr bwMode="auto">
          <a:xfrm>
            <a:off x="-26988" y="8558213"/>
            <a:ext cx="16309976"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E5F5F"/>
          </a:solidFill>
          <a:ln>
            <a:noFill/>
          </a:ln>
          <a:effectLst/>
        </p:spPr>
        <p:txBody>
          <a:bodyPr lIns="0" tIns="0" rIns="0" bIns="0" anchor="ctr"/>
          <a:lstStyle/>
          <a:p>
            <a:pPr algn="ctr" defTabSz="584200" eaLnBrk="1">
              <a:defRPr/>
            </a:pPr>
            <a:endParaRPr lang="en-US" sz="36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2054" name="AutoShape 5">
            <a:extLst>
              <a:ext uri="{FF2B5EF4-FFF2-40B4-BE49-F238E27FC236}">
                <a16:creationId xmlns:a16="http://schemas.microsoft.com/office/drawing/2014/main" id="{8853824C-D83F-54E6-F079-08844B7B734E}"/>
              </a:ext>
            </a:extLst>
          </p:cNvPr>
          <p:cNvSpPr>
            <a:spLocks/>
          </p:cNvSpPr>
          <p:nvPr userDrawn="1"/>
        </p:nvSpPr>
        <p:spPr bwMode="auto">
          <a:xfrm>
            <a:off x="219075" y="8550275"/>
            <a:ext cx="58928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DevoxxUK</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
        <p:nvSpPr>
          <p:cNvPr id="2055" name="AutoShape 4">
            <a:extLst>
              <a:ext uri="{FF2B5EF4-FFF2-40B4-BE49-F238E27FC236}">
                <a16:creationId xmlns:a16="http://schemas.microsoft.com/office/drawing/2014/main" id="{ABB812B1-62CB-7D50-7F3D-1713038E6195}"/>
              </a:ext>
            </a:extLst>
          </p:cNvPr>
          <p:cNvSpPr>
            <a:spLocks/>
          </p:cNvSpPr>
          <p:nvPr userDrawn="1"/>
        </p:nvSpPr>
        <p:spPr bwMode="auto">
          <a:xfrm>
            <a:off x="8937625" y="8578850"/>
            <a:ext cx="70993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paulcadman</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sz="3200" b="0" i="0" kern="1200" dirty="0">
                <a:solidFill>
                  <a:srgbClr val="FF9300"/>
                </a:solidFill>
                <a:effectLst/>
                <a:latin typeface="Menlo" panose="020B0609030804020204" pitchFamily="49" charset="0"/>
                <a:ea typeface="Menlo" panose="020B0609030804020204" pitchFamily="49" charset="0"/>
                <a:cs typeface="Menlo" panose="020B0609030804020204" pitchFamily="49" charset="0"/>
                <a:sym typeface="Gill Sans" pitchFamily="6" charset="0"/>
              </a:rPr>
              <a:t>∧</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awalterschulze</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54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54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54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54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p:titleStyle>
    <p:bodyStyle>
      <a:lvl1pPr marL="342900" indent="-342900" algn="ctr" defTabSz="546100" rtl="0" eaLnBrk="0" fontAlgn="base" hangingPunct="0">
        <a:spcBef>
          <a:spcPct val="0"/>
        </a:spcBef>
        <a:spcAft>
          <a:spcPct val="0"/>
        </a:spcAft>
        <a:defRPr sz="3000">
          <a:solidFill>
            <a:srgbClr val="000000"/>
          </a:solidFill>
          <a:latin typeface="+mn-lt"/>
          <a:ea typeface="+mn-ea"/>
          <a:cs typeface="+mn-cs"/>
          <a:sym typeface="Arial Bold" panose="020B0704020202020204" pitchFamily="34" charset="0"/>
        </a:defRPr>
      </a:lvl1pPr>
      <a:lvl2pPr marL="742950" indent="-28575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2pPr>
      <a:lvl3pPr marL="11430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3pPr>
      <a:lvl4pPr marL="16002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4pPr>
      <a:lvl5pPr marL="20574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5pPr>
      <a:lvl6pPr marL="4572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6pPr>
      <a:lvl7pPr marL="9144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7pPr>
      <a:lvl8pPr marL="13716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8pPr>
      <a:lvl9pPr marL="18288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5122" name="Picture 5" descr="Graphical user interface&#10;&#10;Description automatically generated with low confidence">
            <a:extLst>
              <a:ext uri="{FF2B5EF4-FFF2-40B4-BE49-F238E27FC236}">
                <a16:creationId xmlns:a16="http://schemas.microsoft.com/office/drawing/2014/main" id="{A9A92C3D-C506-E91C-5DFA-D8AC9A52B949}"/>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t="11110" r="4066" b="13875"/>
          <a:stretch>
            <a:fillRect/>
          </a:stretch>
        </p:blipFill>
        <p:spPr bwMode="auto">
          <a:xfrm>
            <a:off x="0" y="0"/>
            <a:ext cx="16256000" cy="918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3">
            <a:extLst>
              <a:ext uri="{FF2B5EF4-FFF2-40B4-BE49-F238E27FC236}">
                <a16:creationId xmlns:a16="http://schemas.microsoft.com/office/drawing/2014/main" id="{E03EC947-E2E0-5F63-792F-13F9DE1EB28A}"/>
              </a:ext>
            </a:extLst>
          </p:cNvPr>
          <p:cNvSpPr>
            <a:spLocks/>
          </p:cNvSpPr>
          <p:nvPr userDrawn="1"/>
        </p:nvSpPr>
        <p:spPr bwMode="auto">
          <a:xfrm>
            <a:off x="-60325" y="8558213"/>
            <a:ext cx="163083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E5F5F"/>
          </a:solidFill>
          <a:ln>
            <a:noFill/>
          </a:ln>
          <a:effectLst/>
        </p:spPr>
        <p:txBody>
          <a:bodyPr lIns="0" tIns="0" rIns="0" bIns="0" anchor="ctr"/>
          <a:lstStyle/>
          <a:p>
            <a:pPr algn="ctr" defTabSz="584200" eaLnBrk="1">
              <a:defRPr/>
            </a:pPr>
            <a:endParaRPr lang="en-US" sz="36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5124" name="AutoShape 5">
            <a:extLst>
              <a:ext uri="{FF2B5EF4-FFF2-40B4-BE49-F238E27FC236}">
                <a16:creationId xmlns:a16="http://schemas.microsoft.com/office/drawing/2014/main" id="{59B7311C-1540-5EC9-09AC-E85EAB3BE291}"/>
              </a:ext>
            </a:extLst>
          </p:cNvPr>
          <p:cNvSpPr>
            <a:spLocks/>
          </p:cNvSpPr>
          <p:nvPr userDrawn="1"/>
        </p:nvSpPr>
        <p:spPr bwMode="auto">
          <a:xfrm>
            <a:off x="219075" y="8550275"/>
            <a:ext cx="58928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DevoxxUK</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
        <p:nvSpPr>
          <p:cNvPr id="5125" name="AutoShape 4">
            <a:extLst>
              <a:ext uri="{FF2B5EF4-FFF2-40B4-BE49-F238E27FC236}">
                <a16:creationId xmlns:a16="http://schemas.microsoft.com/office/drawing/2014/main" id="{DF92A227-EDA3-22E1-3DB8-4F47103B534B}"/>
              </a:ext>
            </a:extLst>
          </p:cNvPr>
          <p:cNvSpPr>
            <a:spLocks/>
          </p:cNvSpPr>
          <p:nvPr userDrawn="1"/>
        </p:nvSpPr>
        <p:spPr bwMode="auto">
          <a:xfrm>
            <a:off x="8937625" y="8578850"/>
            <a:ext cx="70993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paulcadman</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sz="3200" b="0" i="0" kern="1200" dirty="0">
                <a:solidFill>
                  <a:srgbClr val="FF9300"/>
                </a:solidFill>
                <a:effectLst/>
                <a:latin typeface="Menlo" panose="020B0609030804020204" pitchFamily="49" charset="0"/>
                <a:ea typeface="Menlo" panose="020B0609030804020204" pitchFamily="49" charset="0"/>
                <a:cs typeface="Menlo" panose="020B0609030804020204" pitchFamily="49" charset="0"/>
                <a:sym typeface="Gill Sans" pitchFamily="6" charset="0"/>
              </a:rPr>
              <a:t>∧</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awalterschulze</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546100" rtl="0" eaLnBrk="0" fontAlgn="base" hangingPunct="0">
        <a:spcBef>
          <a:spcPct val="0"/>
        </a:spcBef>
        <a:spcAft>
          <a:spcPct val="0"/>
        </a:spcAft>
        <a:defRPr sz="65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p:titleStyle>
    <p:bodyStyle>
      <a:lvl1pPr marL="342900" indent="-342900" algn="ctr" defTabSz="546100" rtl="0" eaLnBrk="0" fontAlgn="base" hangingPunct="0">
        <a:spcBef>
          <a:spcPct val="0"/>
        </a:spcBef>
        <a:spcAft>
          <a:spcPct val="0"/>
        </a:spcAft>
        <a:defRPr sz="3000">
          <a:solidFill>
            <a:srgbClr val="231F21"/>
          </a:solidFill>
          <a:latin typeface="+mn-lt"/>
          <a:ea typeface="+mn-ea"/>
          <a:cs typeface="+mn-cs"/>
          <a:sym typeface="Arial Bold" panose="020B0704020202020204" pitchFamily="34" charset="0"/>
        </a:defRPr>
      </a:lvl1pPr>
      <a:lvl2pPr marL="742950" indent="-28575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2pPr>
      <a:lvl3pPr marL="11430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3pPr>
      <a:lvl4pPr marL="16002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4pPr>
      <a:lvl5pPr marL="2057400" indent="-228600" algn="ctr" defTabSz="546100" rtl="0" eaLnBrk="0" fontAlgn="base" hangingPunct="0">
        <a:spcBef>
          <a:spcPct val="0"/>
        </a:spcBef>
        <a:spcAft>
          <a:spcPct val="0"/>
        </a:spcAft>
        <a:defRPr sz="3000">
          <a:solidFill>
            <a:srgbClr val="231F21"/>
          </a:solidFill>
          <a:latin typeface="+mn-lt"/>
          <a:ea typeface="Arial Bold" charset="0"/>
          <a:cs typeface="+mn-cs"/>
          <a:sym typeface="Arial Bold" panose="020B0704020202020204" pitchFamily="34" charset="0"/>
        </a:defRPr>
      </a:lvl5pPr>
      <a:lvl6pPr marL="4572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6pPr>
      <a:lvl7pPr marL="9144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7pPr>
      <a:lvl8pPr marL="13716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8pPr>
      <a:lvl9pPr marL="18288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7170" name="Picture 9" descr="Graphical user interface&#10;&#10;Description automatically generated with low confidence">
            <a:extLst>
              <a:ext uri="{FF2B5EF4-FFF2-40B4-BE49-F238E27FC236}">
                <a16:creationId xmlns:a16="http://schemas.microsoft.com/office/drawing/2014/main" id="{88146DBD-AF77-A0B2-DBE6-6CCB5656C0B1}"/>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t="11110" r="4066" b="13875"/>
          <a:stretch>
            <a:fillRect/>
          </a:stretch>
        </p:blipFill>
        <p:spPr bwMode="auto">
          <a:xfrm>
            <a:off x="0" y="0"/>
            <a:ext cx="16256000" cy="918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a:extLst>
              <a:ext uri="{FF2B5EF4-FFF2-40B4-BE49-F238E27FC236}">
                <a16:creationId xmlns:a16="http://schemas.microsoft.com/office/drawing/2014/main" id="{E6951914-E439-11BB-8458-08E123A77EA0}"/>
              </a:ext>
            </a:extLst>
          </p:cNvPr>
          <p:cNvSpPr>
            <a:spLocks noGrp="1"/>
          </p:cNvSpPr>
          <p:nvPr>
            <p:ph type="title"/>
          </p:nvPr>
        </p:nvSpPr>
        <p:spPr bwMode="auto">
          <a:xfrm>
            <a:off x="928688" y="611188"/>
            <a:ext cx="14328775" cy="995362"/>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sym typeface="Arial Bold" panose="020B0704020202020204" pitchFamily="34" charset="0"/>
              </a:rPr>
              <a:t>Click to edit Master title style</a:t>
            </a:r>
          </a:p>
        </p:txBody>
      </p:sp>
      <p:sp>
        <p:nvSpPr>
          <p:cNvPr id="7172" name="Rectangle 4">
            <a:extLst>
              <a:ext uri="{FF2B5EF4-FFF2-40B4-BE49-F238E27FC236}">
                <a16:creationId xmlns:a16="http://schemas.microsoft.com/office/drawing/2014/main" id="{C1FB6EC9-ACD3-B738-D007-043AB4D9FE42}"/>
              </a:ext>
            </a:extLst>
          </p:cNvPr>
          <p:cNvSpPr>
            <a:spLocks noGrp="1"/>
          </p:cNvSpPr>
          <p:nvPr>
            <p:ph type="body" idx="1"/>
          </p:nvPr>
        </p:nvSpPr>
        <p:spPr bwMode="auto">
          <a:xfrm>
            <a:off x="928688" y="2051050"/>
            <a:ext cx="14328775" cy="6265863"/>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en-US" altLang="en-US">
              <a:sym typeface="Arial Bold" panose="020B0704020202020204" pitchFamily="34" charset="0"/>
            </a:endParaRPr>
          </a:p>
          <a:p>
            <a:pPr lvl="0"/>
            <a:r>
              <a:rPr lang="en-US" altLang="en-US">
                <a:sym typeface="Arial Bold" panose="020B0704020202020204" pitchFamily="34" charset="0"/>
              </a:rPr>
              <a:t>Click to edit Master text styles</a:t>
            </a:r>
          </a:p>
          <a:p>
            <a:pPr lvl="1"/>
            <a:r>
              <a:rPr lang="en-US" altLang="en-US">
                <a:sym typeface="Arial Bold" panose="020B0704020202020204" pitchFamily="34" charset="0"/>
              </a:rPr>
              <a:t>Second level</a:t>
            </a:r>
          </a:p>
          <a:p>
            <a:pPr lvl="2"/>
            <a:r>
              <a:rPr lang="en-US" altLang="en-US">
                <a:sym typeface="Arial Bold" panose="020B0704020202020204" pitchFamily="34" charset="0"/>
              </a:rPr>
              <a:t>Third level</a:t>
            </a:r>
          </a:p>
          <a:p>
            <a:pPr lvl="3"/>
            <a:r>
              <a:rPr lang="en-US" altLang="en-US">
                <a:sym typeface="Arial Bold" panose="020B0704020202020204" pitchFamily="34" charset="0"/>
              </a:rPr>
              <a:t>Fourth level</a:t>
            </a:r>
          </a:p>
          <a:p>
            <a:pPr lvl="4"/>
            <a:r>
              <a:rPr lang="en-US" altLang="en-US">
                <a:sym typeface="Arial Bold" panose="020B0704020202020204" pitchFamily="34" charset="0"/>
              </a:rPr>
              <a:t>Fifth level</a:t>
            </a:r>
          </a:p>
        </p:txBody>
      </p:sp>
      <p:sp>
        <p:nvSpPr>
          <p:cNvPr id="9" name="AutoShape 3">
            <a:extLst>
              <a:ext uri="{FF2B5EF4-FFF2-40B4-BE49-F238E27FC236}">
                <a16:creationId xmlns:a16="http://schemas.microsoft.com/office/drawing/2014/main" id="{51DCC7D8-61E1-E100-8F25-75BB979E1A35}"/>
              </a:ext>
            </a:extLst>
          </p:cNvPr>
          <p:cNvSpPr>
            <a:spLocks/>
          </p:cNvSpPr>
          <p:nvPr userDrawn="1"/>
        </p:nvSpPr>
        <p:spPr bwMode="auto">
          <a:xfrm>
            <a:off x="-52388" y="8532813"/>
            <a:ext cx="163083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E5F5F"/>
          </a:solidFill>
          <a:ln>
            <a:noFill/>
          </a:ln>
          <a:effectLst/>
        </p:spPr>
        <p:txBody>
          <a:bodyPr lIns="0" tIns="0" rIns="0" bIns="0" anchor="ctr"/>
          <a:lstStyle/>
          <a:p>
            <a:pPr algn="ctr" defTabSz="584200" eaLnBrk="1">
              <a:defRPr/>
            </a:pPr>
            <a:endParaRPr lang="en-US" sz="36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7174" name="AutoShape 5">
            <a:extLst>
              <a:ext uri="{FF2B5EF4-FFF2-40B4-BE49-F238E27FC236}">
                <a16:creationId xmlns:a16="http://schemas.microsoft.com/office/drawing/2014/main" id="{93D47CAD-1311-B4E0-36B5-3E00FFE5C1BE}"/>
              </a:ext>
            </a:extLst>
          </p:cNvPr>
          <p:cNvSpPr>
            <a:spLocks/>
          </p:cNvSpPr>
          <p:nvPr userDrawn="1"/>
        </p:nvSpPr>
        <p:spPr bwMode="auto">
          <a:xfrm>
            <a:off x="219075" y="8532813"/>
            <a:ext cx="58928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endParaRPr lang="it-IT"/>
          </a:p>
        </p:txBody>
      </p:sp>
      <p:sp>
        <p:nvSpPr>
          <p:cNvPr id="7175" name="AutoShape 5">
            <a:extLst>
              <a:ext uri="{FF2B5EF4-FFF2-40B4-BE49-F238E27FC236}">
                <a16:creationId xmlns:a16="http://schemas.microsoft.com/office/drawing/2014/main" id="{EAF65705-A95F-2DE7-FD4C-7611F7106579}"/>
              </a:ext>
            </a:extLst>
          </p:cNvPr>
          <p:cNvSpPr>
            <a:spLocks/>
          </p:cNvSpPr>
          <p:nvPr userDrawn="1"/>
        </p:nvSpPr>
        <p:spPr bwMode="auto">
          <a:xfrm>
            <a:off x="219075" y="8550275"/>
            <a:ext cx="58928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DevoxxUK</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
        <p:nvSpPr>
          <p:cNvPr id="7176" name="AutoShape 4">
            <a:extLst>
              <a:ext uri="{FF2B5EF4-FFF2-40B4-BE49-F238E27FC236}">
                <a16:creationId xmlns:a16="http://schemas.microsoft.com/office/drawing/2014/main" id="{5DAD03EA-2E2C-3680-7708-6399F0BA1B25}"/>
              </a:ext>
            </a:extLst>
          </p:cNvPr>
          <p:cNvSpPr>
            <a:spLocks/>
          </p:cNvSpPr>
          <p:nvPr userDrawn="1"/>
        </p:nvSpPr>
        <p:spPr bwMode="auto">
          <a:xfrm>
            <a:off x="8937625" y="8578850"/>
            <a:ext cx="7099300" cy="55880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r" eaLnBrk="1"/>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paulcadman</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sz="3200" b="0" i="0" kern="1200" dirty="0">
                <a:solidFill>
                  <a:srgbClr val="FF9300"/>
                </a:solidFill>
                <a:effectLst/>
                <a:latin typeface="Menlo" panose="020B0609030804020204" pitchFamily="49" charset="0"/>
                <a:ea typeface="Menlo" panose="020B0609030804020204" pitchFamily="49" charset="0"/>
                <a:cs typeface="Menlo" panose="020B0609030804020204" pitchFamily="49" charset="0"/>
                <a:sym typeface="Gill Sans" pitchFamily="6" charset="0"/>
              </a:rPr>
              <a:t>∧</a:t>
            </a:r>
            <a:r>
              <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 @</a:t>
            </a:r>
            <a:r>
              <a:rPr lang="en-US" altLang="en-US" sz="3000" dirty="0" err="1">
                <a:solidFill>
                  <a:srgbClr val="FF9E1A"/>
                </a:solidFill>
                <a:latin typeface="Menlo" panose="020B0609030804020204" pitchFamily="49" charset="0"/>
                <a:ea typeface="Menlo" panose="020B0609030804020204" pitchFamily="49" charset="0"/>
                <a:cs typeface="Menlo" panose="020B0609030804020204" pitchFamily="49" charset="0"/>
                <a:sym typeface="Arial" panose="020B0604020202020204" pitchFamily="34" charset="0"/>
              </a:rPr>
              <a:t>awalterschulze</a:t>
            </a:r>
            <a:endParaRPr lang="en-US" altLang="en-US" sz="3000" dirty="0">
              <a:solidFill>
                <a:srgbClr val="FF9E1A"/>
              </a:solidFill>
              <a:latin typeface="Menlo" panose="020B0609030804020204" pitchFamily="49" charset="0"/>
              <a:ea typeface="Menlo" panose="020B0609030804020204" pitchFamily="49" charset="0"/>
              <a:cs typeface="Menlo" panose="020B0609030804020204" pitchFamily="49" charset="0"/>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546100" rtl="0" eaLnBrk="0" fontAlgn="base" hangingPunct="0">
        <a:spcBef>
          <a:spcPct val="0"/>
        </a:spcBef>
        <a:spcAft>
          <a:spcPct val="0"/>
        </a:spcAft>
        <a:defRPr sz="4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p:titleStyle>
    <p:bodyStyle>
      <a:lvl1pPr marL="342900" indent="-342900" algn="ctr" defTabSz="546100" rtl="0" eaLnBrk="0" fontAlgn="base" hangingPunct="0">
        <a:spcBef>
          <a:spcPct val="0"/>
        </a:spcBef>
        <a:spcAft>
          <a:spcPct val="0"/>
        </a:spcAft>
        <a:defRPr sz="3000">
          <a:solidFill>
            <a:srgbClr val="000000"/>
          </a:solidFill>
          <a:latin typeface="+mn-lt"/>
          <a:ea typeface="+mn-ea"/>
          <a:cs typeface="+mn-cs"/>
          <a:sym typeface="Arial Bold" panose="020B0704020202020204" pitchFamily="34" charset="0"/>
        </a:defRPr>
      </a:lvl1pPr>
      <a:lvl2pPr marL="742950" indent="-28575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2pPr>
      <a:lvl3pPr marL="11430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3pPr>
      <a:lvl4pPr marL="16002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4pPr>
      <a:lvl5pPr marL="2057400" indent="-228600" algn="ctr" defTabSz="546100" rtl="0" eaLnBrk="0" fontAlgn="base" hangingPunct="0">
        <a:spcBef>
          <a:spcPct val="0"/>
        </a:spcBef>
        <a:spcAft>
          <a:spcPct val="0"/>
        </a:spcAft>
        <a:defRPr sz="3000">
          <a:solidFill>
            <a:srgbClr val="000000"/>
          </a:solidFill>
          <a:latin typeface="+mn-lt"/>
          <a:ea typeface="Arial Bold" charset="0"/>
          <a:cs typeface="+mn-cs"/>
          <a:sym typeface="Arial Bold" panose="020B0704020202020204" pitchFamily="34" charset="0"/>
        </a:defRPr>
      </a:lvl5pPr>
      <a:lvl6pPr marL="4572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6pPr>
      <a:lvl7pPr marL="9144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7pPr>
      <a:lvl8pPr marL="13716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8pPr>
      <a:lvl9pPr marL="1828800" algn="ctr" defTabSz="546100" rtl="0" fontAlgn="base" hangingPunct="0">
        <a:spcBef>
          <a:spcPct val="0"/>
        </a:spcBef>
        <a:spcAft>
          <a:spcPct val="0"/>
        </a:spcAft>
        <a:defRPr sz="3000">
          <a:solidFill>
            <a:srgbClr val="231F21"/>
          </a:solidFill>
          <a:latin typeface="+mn-lt"/>
          <a:ea typeface="Arial Bold" charset="0"/>
          <a:cs typeface="+mn-cs"/>
          <a:sym typeface="Arial Bold"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paulcadman" TargetMode="External"/><Relationship Id="rId13" Type="http://schemas.openxmlformats.org/officeDocument/2006/relationships/image" Target="../media/image52.png"/><Relationship Id="rId18" Type="http://schemas.openxmlformats.org/officeDocument/2006/relationships/image" Target="../media/image57.jpeg"/><Relationship Id="rId3" Type="http://schemas.openxmlformats.org/officeDocument/2006/relationships/hyperlink" Target="https://github.com/awalterschulze/ccc-talk" TargetMode="External"/><Relationship Id="rId21" Type="http://schemas.openxmlformats.org/officeDocument/2006/relationships/image" Target="../media/image60.jpeg"/><Relationship Id="rId7" Type="http://schemas.openxmlformats.org/officeDocument/2006/relationships/hyperlink" Target="https://github.com/awalterschulze" TargetMode="External"/><Relationship Id="rId12" Type="http://schemas.openxmlformats.org/officeDocument/2006/relationships/image" Target="../media/image51.jpeg"/><Relationship Id="rId17" Type="http://schemas.openxmlformats.org/officeDocument/2006/relationships/image" Target="../media/image56.jpeg"/><Relationship Id="rId2" Type="http://schemas.openxmlformats.org/officeDocument/2006/relationships/notesSlide" Target="../notesSlides/notesSlide33.xml"/><Relationship Id="rId16" Type="http://schemas.openxmlformats.org/officeDocument/2006/relationships/image" Target="../media/image55.jpeg"/><Relationship Id="rId20"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0.png"/><Relationship Id="rId24" Type="http://schemas.openxmlformats.org/officeDocument/2006/relationships/image" Target="../media/image63.jpeg"/><Relationship Id="rId5" Type="http://schemas.openxmlformats.org/officeDocument/2006/relationships/hyperlink" Target="https://www.linkedin.com/in/schulzewalter/" TargetMode="External"/><Relationship Id="rId15" Type="http://schemas.openxmlformats.org/officeDocument/2006/relationships/image" Target="../media/image54.jpeg"/><Relationship Id="rId23" Type="http://schemas.openxmlformats.org/officeDocument/2006/relationships/image" Target="../media/image62.jpeg"/><Relationship Id="rId10" Type="http://schemas.openxmlformats.org/officeDocument/2006/relationships/hyperlink" Target="https://www.youtube.com/c/WalterSchulzeA" TargetMode="External"/><Relationship Id="rId19" Type="http://schemas.openxmlformats.org/officeDocument/2006/relationships/image" Target="../media/image58.jpeg"/><Relationship Id="rId4" Type="http://schemas.openxmlformats.org/officeDocument/2006/relationships/image" Target="../media/image47.png"/><Relationship Id="rId9" Type="http://schemas.openxmlformats.org/officeDocument/2006/relationships/image" Target="../media/image49.png"/><Relationship Id="rId14" Type="http://schemas.openxmlformats.org/officeDocument/2006/relationships/image" Target="../media/image53.jpeg"/><Relationship Id="rId22"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CFAFE039-5726-4E7F-6366-18753B66E15B}"/>
              </a:ext>
            </a:extLst>
          </p:cNvPr>
          <p:cNvSpPr>
            <a:spLocks noGrp="1"/>
          </p:cNvSpPr>
          <p:nvPr>
            <p:ph type="title"/>
          </p:nvPr>
        </p:nvSpPr>
        <p:spPr>
          <a:xfrm>
            <a:off x="364744" y="613755"/>
            <a:ext cx="15526512" cy="719137"/>
          </a:xfrm>
          <a:noFill/>
          <a:extLst>
            <a:ext uri="{909E8E84-426E-40DD-AFC4-6F175D3DCCD1}">
              <a14:hiddenFill xmlns:a14="http://schemas.microsoft.com/office/drawing/2010/main">
                <a:solidFill>
                  <a:schemeClr val="bg1">
                    <a:alpha val="74901"/>
                  </a:schemeClr>
                </a:solidFill>
              </a14:hiddenFill>
            </a:ext>
          </a:extLst>
        </p:spPr>
        <p:txBody>
          <a:bodyPr/>
          <a:lstStyle/>
          <a:p>
            <a:r>
              <a:rPr lang="en-US" altLang="en-US" sz="7200" b="1">
                <a:solidFill>
                  <a:srgbClr val="FF9300"/>
                </a:solidFill>
                <a:latin typeface="Menlo" panose="020B0609030804020204" pitchFamily="49" charset="0"/>
                <a:ea typeface="Menlo" panose="020B0609030804020204" pitchFamily="49" charset="0"/>
                <a:cs typeface="Menlo" panose="020B0609030804020204" pitchFamily="49" charset="0"/>
                <a:sym typeface="Trebuchet MS Bold" panose="020B0703020202020204" pitchFamily="34" charset="0"/>
              </a:rPr>
              <a:t>Correct Code by Construction</a:t>
            </a:r>
            <a:endParaRPr lang="en-US" sz="7200">
              <a:solidFill>
                <a:srgbClr val="FF9300"/>
              </a:solidFill>
              <a:latin typeface="Menlo" panose="020B0609030804020204" pitchFamily="49" charset="0"/>
              <a:ea typeface="Menlo" panose="020B0609030804020204" pitchFamily="49" charset="0"/>
              <a:cs typeface="Menlo" panose="020B0609030804020204" pitchFamily="49" charset="0"/>
            </a:endParaRPr>
          </a:p>
        </p:txBody>
      </p:sp>
      <p:sp>
        <p:nvSpPr>
          <p:cNvPr id="3" name="Rounded Rectangle 2">
            <a:extLst>
              <a:ext uri="{FF2B5EF4-FFF2-40B4-BE49-F238E27FC236}">
                <a16:creationId xmlns:a16="http://schemas.microsoft.com/office/drawing/2014/main" id="{22C1791A-5F3F-0E4A-AE3A-26198B377904}"/>
              </a:ext>
            </a:extLst>
          </p:cNvPr>
          <p:cNvSpPr/>
          <p:nvPr/>
        </p:nvSpPr>
        <p:spPr bwMode="auto">
          <a:xfrm>
            <a:off x="8373491" y="2004401"/>
            <a:ext cx="8158861" cy="1336235"/>
          </a:xfrm>
          <a:prstGeom prst="roundRect">
            <a:avLst/>
          </a:prstGeom>
          <a:solidFill>
            <a:schemeClr val="accent5">
              <a:lumMod val="40000"/>
              <a:lumOff val="60000"/>
              <a:alpha val="18000"/>
            </a:schemeClr>
          </a:solidFill>
          <a:ln w="25400" cap="flat" cmpd="sng" algn="ctr">
            <a:noFill/>
            <a:prstDash val="solid"/>
            <a:miter lim="0"/>
            <a:headEnd type="none" w="med" len="med"/>
            <a:tailEnd type="none" w="med" len="med"/>
          </a:ln>
          <a:effectLst>
            <a:outerShdw blurRad="38100" dist="25400" dir="5400000" algn="ctr" rotWithShape="0">
              <a:srgbClr val="000000">
                <a:alpha val="50000"/>
              </a:srgbClr>
            </a:outerShdw>
          </a:effectLst>
        </p:spPr>
        <p:txBody>
          <a:bodyPr lIns="50800" tIns="50800" rIns="50800" bIns="50800" anchor="ctr"/>
          <a:lstStyle/>
          <a:p>
            <a:pPr marL="228600" algn="ctr" eaLnBrk="1">
              <a:defRPr/>
            </a:pPr>
            <a:endParaRPr lang="en-US">
              <a:latin typeface="Gill Sans" charset="0"/>
              <a:ea typeface="ＭＳ Ｐゴシック" charset="0"/>
              <a:cs typeface="Gill Sans" charset="0"/>
              <a:sym typeface="Gill Sans" charset="0"/>
            </a:endParaRPr>
          </a:p>
        </p:txBody>
      </p:sp>
      <p:pic>
        <p:nvPicPr>
          <p:cNvPr id="8" name="Picture 7">
            <a:extLst>
              <a:ext uri="{FF2B5EF4-FFF2-40B4-BE49-F238E27FC236}">
                <a16:creationId xmlns:a16="http://schemas.microsoft.com/office/drawing/2014/main" id="{7E8F6E4E-CB1A-A247-9E49-DFE3D55007C1}"/>
              </a:ext>
            </a:extLst>
          </p:cNvPr>
          <p:cNvPicPr>
            <a:picLocks noChangeAspect="1"/>
          </p:cNvPicPr>
          <p:nvPr/>
        </p:nvPicPr>
        <p:blipFill>
          <a:blip r:embed="rId3"/>
          <a:stretch>
            <a:fillRect/>
          </a:stretch>
        </p:blipFill>
        <p:spPr>
          <a:xfrm>
            <a:off x="-77904" y="613755"/>
            <a:ext cx="8890000" cy="8890000"/>
          </a:xfrm>
          <a:prstGeom prst="rect">
            <a:avLst/>
          </a:prstGeom>
        </p:spPr>
      </p:pic>
      <p:sp>
        <p:nvSpPr>
          <p:cNvPr id="9" name="TextBox 8">
            <a:extLst>
              <a:ext uri="{FF2B5EF4-FFF2-40B4-BE49-F238E27FC236}">
                <a16:creationId xmlns:a16="http://schemas.microsoft.com/office/drawing/2014/main" id="{16CBBFFB-FFE2-E94F-910C-B1025D4618E5}"/>
              </a:ext>
            </a:extLst>
          </p:cNvPr>
          <p:cNvSpPr txBox="1"/>
          <p:nvPr/>
        </p:nvSpPr>
        <p:spPr>
          <a:xfrm>
            <a:off x="8714946" y="2384584"/>
            <a:ext cx="2900153" cy="584775"/>
          </a:xfrm>
          <a:prstGeom prst="rect">
            <a:avLst/>
          </a:prstGeom>
          <a:noFill/>
        </p:spPr>
        <p:txBody>
          <a:bodyPr wrap="none" rtlCol="0">
            <a:spAutoFit/>
          </a:bodyPr>
          <a:lstStyle/>
          <a:p>
            <a:r>
              <a:rPr lang="en-US">
                <a:latin typeface="Menlo" panose="020B0609030804020204" pitchFamily="49" charset="0"/>
                <a:ea typeface="Menlo" panose="020B0609030804020204" pitchFamily="49" charset="0"/>
                <a:cs typeface="Menlo" panose="020B0609030804020204" pitchFamily="49" charset="0"/>
              </a:rPr>
              <a:t>Paul Cadman</a:t>
            </a:r>
          </a:p>
        </p:txBody>
      </p:sp>
      <p:sp>
        <p:nvSpPr>
          <p:cNvPr id="11" name="TextBox 10">
            <a:extLst>
              <a:ext uri="{FF2B5EF4-FFF2-40B4-BE49-F238E27FC236}">
                <a16:creationId xmlns:a16="http://schemas.microsoft.com/office/drawing/2014/main" id="{5547F5E9-94FC-F94A-9CED-8EBADB5CFF35}"/>
              </a:ext>
            </a:extLst>
          </p:cNvPr>
          <p:cNvSpPr txBox="1"/>
          <p:nvPr/>
        </p:nvSpPr>
        <p:spPr>
          <a:xfrm>
            <a:off x="12387100" y="2398418"/>
            <a:ext cx="3640740" cy="584775"/>
          </a:xfrm>
          <a:prstGeom prst="rect">
            <a:avLst/>
          </a:prstGeom>
          <a:noFill/>
        </p:spPr>
        <p:txBody>
          <a:bodyPr wrap="none" rtlCol="0">
            <a:spAutoFit/>
          </a:bodyPr>
          <a:lstStyle/>
          <a:p>
            <a:r>
              <a:rPr lang="en-US">
                <a:latin typeface="Menlo" panose="020B0609030804020204" pitchFamily="49" charset="0"/>
                <a:ea typeface="Menlo" panose="020B0609030804020204" pitchFamily="49" charset="0"/>
                <a:cs typeface="Menlo" panose="020B0609030804020204" pitchFamily="49" charset="0"/>
              </a:rPr>
              <a:t>Walter Schulze</a:t>
            </a:r>
          </a:p>
        </p:txBody>
      </p:sp>
      <p:sp>
        <p:nvSpPr>
          <p:cNvPr id="12" name="TextBox 11">
            <a:extLst>
              <a:ext uri="{FF2B5EF4-FFF2-40B4-BE49-F238E27FC236}">
                <a16:creationId xmlns:a16="http://schemas.microsoft.com/office/drawing/2014/main" id="{0F853000-D6F7-B14C-A031-9DA458DDDBBB}"/>
              </a:ext>
            </a:extLst>
          </p:cNvPr>
          <p:cNvSpPr txBox="1"/>
          <p:nvPr/>
        </p:nvSpPr>
        <p:spPr>
          <a:xfrm>
            <a:off x="11752974" y="2384585"/>
            <a:ext cx="431528" cy="584775"/>
          </a:xfrm>
          <a:prstGeom prst="rect">
            <a:avLst/>
          </a:prstGeom>
          <a:noFill/>
        </p:spPr>
        <p:txBody>
          <a:bodyPr wrap="none" rtlCol="0">
            <a:spAutoFit/>
          </a:bodyPr>
          <a:lstStyle/>
          <a:p>
            <a:r>
              <a:rPr lang="en-US">
                <a:latin typeface="Menlo" panose="020B0609030804020204" pitchFamily="49" charset="0"/>
                <a:ea typeface="Menlo" panose="020B0609030804020204" pitchFamily="49" charset="0"/>
                <a:cs typeface="Menlo" panose="020B0609030804020204" pitchFamily="49" charset="0"/>
              </a:rPr>
              <a: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F86817-99E5-5997-C914-9B6182461C56}"/>
              </a:ext>
            </a:extLst>
          </p:cNvPr>
          <p:cNvSpPr/>
          <p:nvPr/>
        </p:nvSpPr>
        <p:spPr bwMode="auto">
          <a:xfrm>
            <a:off x="11252110"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2" name="Title 1">
            <a:extLst>
              <a:ext uri="{FF2B5EF4-FFF2-40B4-BE49-F238E27FC236}">
                <a16:creationId xmlns:a16="http://schemas.microsoft.com/office/drawing/2014/main" id="{593676BC-7728-D592-86A3-3821ED894C4D}"/>
              </a:ext>
            </a:extLst>
          </p:cNvPr>
          <p:cNvSpPr>
            <a:spLocks noGrp="1"/>
          </p:cNvSpPr>
          <p:nvPr>
            <p:ph type="title"/>
          </p:nvPr>
        </p:nvSpPr>
        <p:spPr>
          <a:xfrm>
            <a:off x="2804645" y="343561"/>
            <a:ext cx="10623364" cy="995362"/>
          </a:xfrm>
        </p:spPr>
        <p:txBody>
          <a:bodyPr/>
          <a:lstStyle/>
          <a:p>
            <a:pPr algn="ctr"/>
            <a:r>
              <a:rPr lang="en-GB">
                <a:latin typeface="Menlo"/>
                <a:ea typeface="+mj-lt"/>
                <a:cs typeface="+mj-lt"/>
              </a:rPr>
              <a:t>Formal Verification in Industry</a:t>
            </a:r>
            <a:endParaRPr lang="en-US">
              <a:latin typeface="Menlo"/>
            </a:endParaRPr>
          </a:p>
        </p:txBody>
      </p:sp>
      <p:pic>
        <p:nvPicPr>
          <p:cNvPr id="4" name="Picture 4" descr="Icon&#10;&#10;Description automatically generated">
            <a:extLst>
              <a:ext uri="{FF2B5EF4-FFF2-40B4-BE49-F238E27FC236}">
                <a16:creationId xmlns:a16="http://schemas.microsoft.com/office/drawing/2014/main" id="{C92D743B-2662-46C4-7E3B-42613B3338AC}"/>
              </a:ext>
            </a:extLst>
          </p:cNvPr>
          <p:cNvPicPr>
            <a:picLocks noChangeAspect="1"/>
          </p:cNvPicPr>
          <p:nvPr/>
        </p:nvPicPr>
        <p:blipFill>
          <a:blip r:embed="rId3"/>
          <a:stretch>
            <a:fillRect/>
          </a:stretch>
        </p:blipFill>
        <p:spPr>
          <a:xfrm>
            <a:off x="655664" y="1061150"/>
            <a:ext cx="1860617" cy="1873898"/>
          </a:xfrm>
          <a:prstGeom prst="rect">
            <a:avLst/>
          </a:prstGeom>
        </p:spPr>
      </p:pic>
      <p:pic>
        <p:nvPicPr>
          <p:cNvPr id="5" name="Picture 5" descr="Logo&#10;&#10;Description automatically generated">
            <a:extLst>
              <a:ext uri="{FF2B5EF4-FFF2-40B4-BE49-F238E27FC236}">
                <a16:creationId xmlns:a16="http://schemas.microsoft.com/office/drawing/2014/main" id="{76CF98EB-54E3-BEDE-71CC-AA3486FCF1E9}"/>
              </a:ext>
            </a:extLst>
          </p:cNvPr>
          <p:cNvPicPr>
            <a:picLocks noChangeAspect="1"/>
          </p:cNvPicPr>
          <p:nvPr/>
        </p:nvPicPr>
        <p:blipFill>
          <a:blip r:embed="rId4"/>
          <a:stretch>
            <a:fillRect/>
          </a:stretch>
        </p:blipFill>
        <p:spPr>
          <a:xfrm>
            <a:off x="-277330" y="6020382"/>
            <a:ext cx="3738238" cy="2121122"/>
          </a:xfrm>
          <a:prstGeom prst="rect">
            <a:avLst/>
          </a:prstGeom>
        </p:spPr>
      </p:pic>
      <p:pic>
        <p:nvPicPr>
          <p:cNvPr id="6" name="Picture 6" descr="Logo, icon&#10;&#10;Description automatically generated">
            <a:extLst>
              <a:ext uri="{FF2B5EF4-FFF2-40B4-BE49-F238E27FC236}">
                <a16:creationId xmlns:a16="http://schemas.microsoft.com/office/drawing/2014/main" id="{27A0EECC-1D20-8982-0114-BF777E305DDB}"/>
              </a:ext>
            </a:extLst>
          </p:cNvPr>
          <p:cNvPicPr>
            <a:picLocks noChangeAspect="1"/>
          </p:cNvPicPr>
          <p:nvPr/>
        </p:nvPicPr>
        <p:blipFill>
          <a:blip r:embed="rId5"/>
          <a:stretch>
            <a:fillRect/>
          </a:stretch>
        </p:blipFill>
        <p:spPr>
          <a:xfrm>
            <a:off x="489024" y="3413279"/>
            <a:ext cx="2198654" cy="2277729"/>
          </a:xfrm>
          <a:prstGeom prst="rect">
            <a:avLst/>
          </a:prstGeom>
        </p:spPr>
      </p:pic>
      <p:pic>
        <p:nvPicPr>
          <p:cNvPr id="8" name="Picture 8" descr="Icon&#10;&#10;Description automatically generated">
            <a:extLst>
              <a:ext uri="{FF2B5EF4-FFF2-40B4-BE49-F238E27FC236}">
                <a16:creationId xmlns:a16="http://schemas.microsoft.com/office/drawing/2014/main" id="{BEF025CC-40D7-DDAC-3A29-A0A8E0CA65F0}"/>
              </a:ext>
            </a:extLst>
          </p:cNvPr>
          <p:cNvPicPr>
            <a:picLocks noChangeAspect="1"/>
          </p:cNvPicPr>
          <p:nvPr/>
        </p:nvPicPr>
        <p:blipFill>
          <a:blip r:embed="rId6"/>
          <a:stretch>
            <a:fillRect/>
          </a:stretch>
        </p:blipFill>
        <p:spPr>
          <a:xfrm>
            <a:off x="13526052" y="3371595"/>
            <a:ext cx="2364510" cy="2373746"/>
          </a:xfrm>
          <a:prstGeom prst="rect">
            <a:avLst/>
          </a:prstGeom>
        </p:spPr>
      </p:pic>
      <p:pic>
        <p:nvPicPr>
          <p:cNvPr id="11" name="Picture 11" descr="Icon&#10;&#10;Description automatically generated">
            <a:extLst>
              <a:ext uri="{FF2B5EF4-FFF2-40B4-BE49-F238E27FC236}">
                <a16:creationId xmlns:a16="http://schemas.microsoft.com/office/drawing/2014/main" id="{CA2AD4F8-C732-66FA-C086-03166CFAC975}"/>
              </a:ext>
            </a:extLst>
          </p:cNvPr>
          <p:cNvPicPr>
            <a:picLocks noChangeAspect="1"/>
          </p:cNvPicPr>
          <p:nvPr/>
        </p:nvPicPr>
        <p:blipFill>
          <a:blip r:embed="rId7"/>
          <a:stretch>
            <a:fillRect/>
          </a:stretch>
        </p:blipFill>
        <p:spPr>
          <a:xfrm>
            <a:off x="13669468" y="956012"/>
            <a:ext cx="2069084" cy="2084248"/>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DC2974AA-793C-BB49-96F3-9FBE347558BE}"/>
              </a:ext>
            </a:extLst>
          </p:cNvPr>
          <p:cNvPicPr>
            <a:picLocks noChangeAspect="1"/>
          </p:cNvPicPr>
          <p:nvPr/>
        </p:nvPicPr>
        <p:blipFill>
          <a:blip r:embed="rId8"/>
          <a:stretch>
            <a:fillRect/>
          </a:stretch>
        </p:blipFill>
        <p:spPr>
          <a:xfrm>
            <a:off x="13610609" y="5986165"/>
            <a:ext cx="2187965" cy="2187965"/>
          </a:xfrm>
          <a:prstGeom prst="rect">
            <a:avLst/>
          </a:prstGeom>
        </p:spPr>
      </p:pic>
      <p:graphicFrame>
        <p:nvGraphicFramePr>
          <p:cNvPr id="13" name="Table 13">
            <a:extLst>
              <a:ext uri="{FF2B5EF4-FFF2-40B4-BE49-F238E27FC236}">
                <a16:creationId xmlns:a16="http://schemas.microsoft.com/office/drawing/2014/main" id="{35227F83-C391-B74A-97A6-4CE66C4B314A}"/>
              </a:ext>
            </a:extLst>
          </p:cNvPr>
          <p:cNvGraphicFramePr>
            <a:graphicFrameLocks noGrp="1"/>
          </p:cNvGraphicFramePr>
          <p:nvPr>
            <p:extLst>
              <p:ext uri="{D42A27DB-BD31-4B8C-83A1-F6EECF244321}">
                <p14:modId xmlns:p14="http://schemas.microsoft.com/office/powerpoint/2010/main" val="3413006530"/>
              </p:ext>
            </p:extLst>
          </p:nvPr>
        </p:nvGraphicFramePr>
        <p:xfrm>
          <a:off x="3088630" y="2243055"/>
          <a:ext cx="10399316" cy="5122930"/>
        </p:xfrm>
        <a:graphic>
          <a:graphicData uri="http://schemas.openxmlformats.org/drawingml/2006/table">
            <a:tbl>
              <a:tblPr firstRow="1" bandRow="1">
                <a:tableStyleId>{5C22544A-7EE6-4342-B048-85BDC9FD1C3A}</a:tableStyleId>
              </a:tblPr>
              <a:tblGrid>
                <a:gridCol w="4188796">
                  <a:extLst>
                    <a:ext uri="{9D8B030D-6E8A-4147-A177-3AD203B41FA5}">
                      <a16:colId xmlns:a16="http://schemas.microsoft.com/office/drawing/2014/main" val="162906386"/>
                    </a:ext>
                  </a:extLst>
                </a:gridCol>
                <a:gridCol w="6210520">
                  <a:extLst>
                    <a:ext uri="{9D8B030D-6E8A-4147-A177-3AD203B41FA5}">
                      <a16:colId xmlns:a16="http://schemas.microsoft.com/office/drawing/2014/main" val="2525201562"/>
                    </a:ext>
                  </a:extLst>
                </a:gridCol>
              </a:tblGrid>
              <a:tr h="581410">
                <a:tc>
                  <a:txBody>
                    <a:bodyPr/>
                    <a:lstStyle/>
                    <a:p>
                      <a:r>
                        <a:rPr lang="en-US" sz="3200"/>
                        <a:t>Product</a:t>
                      </a:r>
                    </a:p>
                  </a:txBody>
                  <a:tcPr/>
                </a:tc>
                <a:tc>
                  <a:txBody>
                    <a:bodyPr/>
                    <a:lstStyle/>
                    <a:p>
                      <a:r>
                        <a:rPr lang="en-US" sz="3200"/>
                        <a:t>Verified</a:t>
                      </a:r>
                    </a:p>
                  </a:txBody>
                  <a:tcPr/>
                </a:tc>
                <a:extLst>
                  <a:ext uri="{0D108BD9-81ED-4DB2-BD59-A6C34878D82A}">
                    <a16:rowId xmlns:a16="http://schemas.microsoft.com/office/drawing/2014/main" val="3865007197"/>
                  </a:ext>
                </a:extLst>
              </a:tr>
              <a:tr h="370840">
                <a:tc>
                  <a:txBody>
                    <a:bodyPr/>
                    <a:lstStyle/>
                    <a:p>
                      <a:r>
                        <a:rPr lang="en-US" sz="3200" err="1"/>
                        <a:t>WebAssembly</a:t>
                      </a:r>
                      <a:endParaRPr lang="en-US" sz="3200"/>
                    </a:p>
                  </a:txBody>
                  <a:tcPr/>
                </a:tc>
                <a:tc>
                  <a:txBody>
                    <a:bodyPr/>
                    <a:lstStyle/>
                    <a:p>
                      <a:r>
                        <a:rPr lang="en-US" sz="3200"/>
                        <a:t>Spec</a:t>
                      </a:r>
                    </a:p>
                  </a:txBody>
                  <a:tcPr/>
                </a:tc>
                <a:extLst>
                  <a:ext uri="{0D108BD9-81ED-4DB2-BD59-A6C34878D82A}">
                    <a16:rowId xmlns:a16="http://schemas.microsoft.com/office/drawing/2014/main" val="1498137408"/>
                  </a:ext>
                </a:extLst>
              </a:tr>
              <a:tr h="370840">
                <a:tc>
                  <a:txBody>
                    <a:bodyPr/>
                    <a:lstStyle/>
                    <a:p>
                      <a:pPr lvl="0">
                        <a:buNone/>
                      </a:pPr>
                      <a:r>
                        <a:rPr lang="en-GB" sz="3200" b="0" i="0" u="none" strike="noStrike" noProof="0">
                          <a:latin typeface="Arial Bold"/>
                        </a:rPr>
                        <a:t>Chrome and Firefox </a:t>
                      </a:r>
                      <a:endParaRPr lang="en-US" sz="3200"/>
                    </a:p>
                  </a:txBody>
                  <a:tcPr/>
                </a:tc>
                <a:tc>
                  <a:txBody>
                    <a:bodyPr/>
                    <a:lstStyle/>
                    <a:p>
                      <a:r>
                        <a:rPr lang="en-US" sz="3200"/>
                        <a:t>Important parts of TLS</a:t>
                      </a:r>
                    </a:p>
                  </a:txBody>
                  <a:tcPr/>
                </a:tc>
                <a:extLst>
                  <a:ext uri="{0D108BD9-81ED-4DB2-BD59-A6C34878D82A}">
                    <a16:rowId xmlns:a16="http://schemas.microsoft.com/office/drawing/2014/main" val="3396179192"/>
                  </a:ext>
                </a:extLst>
              </a:tr>
              <a:tr h="370840">
                <a:tc>
                  <a:txBody>
                    <a:bodyPr/>
                    <a:lstStyle/>
                    <a:p>
                      <a:pPr lvl="0">
                        <a:buNone/>
                      </a:pPr>
                      <a:r>
                        <a:rPr lang="en-GB" sz="3200" b="0" i="0" u="none" strike="noStrike" noProof="0" err="1">
                          <a:latin typeface="Arial Bold"/>
                        </a:rPr>
                        <a:t>Zilliqa</a:t>
                      </a:r>
                      <a:r>
                        <a:rPr lang="en-GB" sz="3200" b="0" i="0" u="none" strike="noStrike" noProof="0">
                          <a:latin typeface="Arial Bold"/>
                        </a:rPr>
                        <a:t> </a:t>
                      </a:r>
                      <a:endParaRPr lang="en-US" sz="3200"/>
                    </a:p>
                  </a:txBody>
                  <a:tcPr/>
                </a:tc>
                <a:tc>
                  <a:txBody>
                    <a:bodyPr/>
                    <a:lstStyle/>
                    <a:p>
                      <a:pPr lvl="0" algn="l">
                        <a:lnSpc>
                          <a:spcPct val="100000"/>
                        </a:lnSpc>
                        <a:spcBef>
                          <a:spcPts val="0"/>
                        </a:spcBef>
                        <a:spcAft>
                          <a:spcPts val="0"/>
                        </a:spcAft>
                        <a:buNone/>
                      </a:pPr>
                      <a:r>
                        <a:rPr lang="en-GB" sz="3200" b="0" i="0" u="none" strike="noStrike" noProof="0">
                          <a:latin typeface="Arial Bold"/>
                        </a:rPr>
                        <a:t>Smart Contract Language</a:t>
                      </a:r>
                      <a:endParaRPr lang="en-US" sz="3200" b="0" i="0" u="none" strike="noStrike" noProof="0">
                        <a:latin typeface="Arial Bold"/>
                      </a:endParaRPr>
                    </a:p>
                  </a:txBody>
                  <a:tcPr/>
                </a:tc>
                <a:extLst>
                  <a:ext uri="{0D108BD9-81ED-4DB2-BD59-A6C34878D82A}">
                    <a16:rowId xmlns:a16="http://schemas.microsoft.com/office/drawing/2014/main" val="91107473"/>
                  </a:ext>
                </a:extLst>
              </a:tr>
              <a:tr h="370840">
                <a:tc>
                  <a:txBody>
                    <a:bodyPr/>
                    <a:lstStyle/>
                    <a:p>
                      <a:r>
                        <a:rPr lang="en-US" sz="3200" err="1"/>
                        <a:t>Tezos</a:t>
                      </a:r>
                    </a:p>
                  </a:txBody>
                  <a:tcPr/>
                </a:tc>
                <a:tc>
                  <a:txBody>
                    <a:bodyPr/>
                    <a:lstStyle/>
                    <a:p>
                      <a:r>
                        <a:rPr lang="en-US" sz="3200"/>
                        <a:t>Protocol</a:t>
                      </a:r>
                    </a:p>
                  </a:txBody>
                  <a:tcPr/>
                </a:tc>
                <a:extLst>
                  <a:ext uri="{0D108BD9-81ED-4DB2-BD59-A6C34878D82A}">
                    <a16:rowId xmlns:a16="http://schemas.microsoft.com/office/drawing/2014/main" val="2522179397"/>
                  </a:ext>
                </a:extLst>
              </a:tr>
              <a:tr h="370840">
                <a:tc>
                  <a:txBody>
                    <a:bodyPr/>
                    <a:lstStyle/>
                    <a:p>
                      <a:r>
                        <a:rPr lang="en-US" sz="3200"/>
                        <a:t>Hedera</a:t>
                      </a:r>
                    </a:p>
                  </a:txBody>
                  <a:tcPr/>
                </a:tc>
                <a:tc>
                  <a:txBody>
                    <a:bodyPr/>
                    <a:lstStyle/>
                    <a:p>
                      <a:r>
                        <a:rPr lang="en-US" sz="3200"/>
                        <a:t>Proof of Stake </a:t>
                      </a:r>
                      <a:r>
                        <a:rPr lang="en-US" sz="3200" err="1"/>
                        <a:t>Hashgraph</a:t>
                      </a:r>
                    </a:p>
                  </a:txBody>
                  <a:tcPr/>
                </a:tc>
                <a:extLst>
                  <a:ext uri="{0D108BD9-81ED-4DB2-BD59-A6C34878D82A}">
                    <a16:rowId xmlns:a16="http://schemas.microsoft.com/office/drawing/2014/main" val="3129257996"/>
                  </a:ext>
                </a:extLst>
              </a:tr>
              <a:tr h="370840">
                <a:tc>
                  <a:txBody>
                    <a:bodyPr/>
                    <a:lstStyle/>
                    <a:p>
                      <a:r>
                        <a:rPr lang="en-US" sz="3200"/>
                        <a:t>Cosette</a:t>
                      </a:r>
                    </a:p>
                  </a:txBody>
                  <a:tcPr/>
                </a:tc>
                <a:tc>
                  <a:txBody>
                    <a:bodyPr/>
                    <a:lstStyle/>
                    <a:p>
                      <a:r>
                        <a:rPr lang="en-US" sz="3200"/>
                        <a:t>SQL Optimizer</a:t>
                      </a:r>
                    </a:p>
                  </a:txBody>
                  <a:tcPr/>
                </a:tc>
                <a:extLst>
                  <a:ext uri="{0D108BD9-81ED-4DB2-BD59-A6C34878D82A}">
                    <a16:rowId xmlns:a16="http://schemas.microsoft.com/office/drawing/2014/main" val="3557277352"/>
                  </a:ext>
                </a:extLst>
              </a:tr>
              <a:tr h="370839">
                <a:tc>
                  <a:txBody>
                    <a:bodyPr/>
                    <a:lstStyle/>
                    <a:p>
                      <a:pPr lvl="0">
                        <a:buNone/>
                      </a:pPr>
                      <a:r>
                        <a:rPr lang="en-US" sz="3200"/>
                        <a:t>Rustbelt</a:t>
                      </a:r>
                    </a:p>
                  </a:txBody>
                  <a:tcPr/>
                </a:tc>
                <a:tc>
                  <a:txBody>
                    <a:bodyPr/>
                    <a:lstStyle/>
                    <a:p>
                      <a:pPr lvl="0">
                        <a:buNone/>
                      </a:pPr>
                      <a:r>
                        <a:rPr lang="en-US" sz="3200"/>
                        <a:t>Safe parts of "unsafe" Rust code</a:t>
                      </a:r>
                    </a:p>
                  </a:txBody>
                  <a:tcPr/>
                </a:tc>
                <a:extLst>
                  <a:ext uri="{0D108BD9-81ED-4DB2-BD59-A6C34878D82A}">
                    <a16:rowId xmlns:a16="http://schemas.microsoft.com/office/drawing/2014/main" val="1862064665"/>
                  </a:ext>
                </a:extLst>
              </a:tr>
            </a:tbl>
          </a:graphicData>
        </a:graphic>
      </p:graphicFrame>
    </p:spTree>
    <p:extLst>
      <p:ext uri="{BB962C8B-B14F-4D97-AF65-F5344CB8AC3E}">
        <p14:creationId xmlns:p14="http://schemas.microsoft.com/office/powerpoint/2010/main" val="18976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0024C0-8368-5F08-BF21-F41406AB5B4F}"/>
              </a:ext>
            </a:extLst>
          </p:cNvPr>
          <p:cNvSpPr/>
          <p:nvPr/>
        </p:nvSpPr>
        <p:spPr bwMode="auto">
          <a:xfrm>
            <a:off x="1125211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2" name="Title 1">
            <a:extLst>
              <a:ext uri="{FF2B5EF4-FFF2-40B4-BE49-F238E27FC236}">
                <a16:creationId xmlns:a16="http://schemas.microsoft.com/office/drawing/2014/main" id="{225DDA05-F98C-1449-B4E5-88FEFCC81375}"/>
              </a:ext>
            </a:extLst>
          </p:cNvPr>
          <p:cNvSpPr>
            <a:spLocks noGrp="1"/>
          </p:cNvSpPr>
          <p:nvPr>
            <p:ph type="title"/>
          </p:nvPr>
        </p:nvSpPr>
        <p:spPr>
          <a:xfrm>
            <a:off x="960383" y="307269"/>
            <a:ext cx="14328775" cy="995362"/>
          </a:xfrm>
        </p:spPr>
        <p:txBody>
          <a:bodyPr/>
          <a:lstStyle/>
          <a:p>
            <a:pPr algn="ctr"/>
            <a:r>
              <a:rPr lang="en-GB" dirty="0">
                <a:latin typeface="Menlo"/>
                <a:ea typeface="+mj-lt"/>
                <a:cs typeface="+mj-lt"/>
              </a:rPr>
              <a:t>Binary Search Tree</a:t>
            </a:r>
            <a:endParaRPr lang="en-GB" dirty="0">
              <a:latin typeface="Menlo"/>
            </a:endParaRPr>
          </a:p>
        </p:txBody>
      </p:sp>
      <p:grpSp>
        <p:nvGrpSpPr>
          <p:cNvPr id="3" name="Group 2">
            <a:extLst>
              <a:ext uri="{FF2B5EF4-FFF2-40B4-BE49-F238E27FC236}">
                <a16:creationId xmlns:a16="http://schemas.microsoft.com/office/drawing/2014/main" id="{F9EA8282-D5BD-8C05-4F5E-433E2906895A}"/>
              </a:ext>
            </a:extLst>
          </p:cNvPr>
          <p:cNvGrpSpPr/>
          <p:nvPr/>
        </p:nvGrpSpPr>
        <p:grpSpPr>
          <a:xfrm>
            <a:off x="4363882" y="1575556"/>
            <a:ext cx="7481454" cy="6239163"/>
            <a:chOff x="4677936" y="1919117"/>
            <a:chExt cx="7481454" cy="6239163"/>
          </a:xfrm>
        </p:grpSpPr>
        <p:pic>
          <p:nvPicPr>
            <p:cNvPr id="4" name="Picture 4">
              <a:extLst>
                <a:ext uri="{FF2B5EF4-FFF2-40B4-BE49-F238E27FC236}">
                  <a16:creationId xmlns:a16="http://schemas.microsoft.com/office/drawing/2014/main" id="{673EC3C1-E397-6ECD-D967-584848FD1C28}"/>
                </a:ext>
              </a:extLst>
            </p:cNvPr>
            <p:cNvPicPr>
              <a:picLocks noChangeAspect="1"/>
            </p:cNvPicPr>
            <p:nvPr/>
          </p:nvPicPr>
          <p:blipFill>
            <a:blip r:embed="rId3"/>
            <a:stretch>
              <a:fillRect/>
            </a:stretch>
          </p:blipFill>
          <p:spPr>
            <a:xfrm>
              <a:off x="4677936" y="1919117"/>
              <a:ext cx="7481454" cy="6239163"/>
            </a:xfrm>
            <a:prstGeom prst="rect">
              <a:avLst/>
            </a:prstGeom>
          </p:spPr>
        </p:pic>
        <p:sp>
          <p:nvSpPr>
            <p:cNvPr id="7" name="TextBox 6">
              <a:extLst>
                <a:ext uri="{FF2B5EF4-FFF2-40B4-BE49-F238E27FC236}">
                  <a16:creationId xmlns:a16="http://schemas.microsoft.com/office/drawing/2014/main" id="{91833FAF-55FD-C79F-DDA9-056A1BA11875}"/>
                </a:ext>
              </a:extLst>
            </p:cNvPr>
            <p:cNvSpPr txBox="1"/>
            <p:nvPr/>
          </p:nvSpPr>
          <p:spPr>
            <a:xfrm rot="19320000">
              <a:off x="6223273" y="1980449"/>
              <a:ext cx="204084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Menlo"/>
                  <a:ea typeface="ＭＳ Ｐゴシック"/>
                </a:rPr>
                <a:t>Left is</a:t>
              </a:r>
              <a:endParaRPr lang="en-GB" sz="2800">
                <a:latin typeface="Menlo"/>
              </a:endParaRPr>
            </a:p>
            <a:p>
              <a:r>
                <a:rPr lang="en-GB" sz="2800">
                  <a:latin typeface="Menlo"/>
                  <a:ea typeface="ＭＳ Ｐゴシック"/>
                </a:rPr>
                <a:t>Less</a:t>
              </a:r>
              <a:endParaRPr lang="en-GB" sz="2800">
                <a:latin typeface="Menlo"/>
              </a:endParaRPr>
            </a:p>
          </p:txBody>
        </p:sp>
        <p:sp>
          <p:nvSpPr>
            <p:cNvPr id="8" name="TextBox 7">
              <a:extLst>
                <a:ext uri="{FF2B5EF4-FFF2-40B4-BE49-F238E27FC236}">
                  <a16:creationId xmlns:a16="http://schemas.microsoft.com/office/drawing/2014/main" id="{B7547BC1-01E8-3896-F50B-5BB4EE89A104}"/>
                </a:ext>
              </a:extLst>
            </p:cNvPr>
            <p:cNvSpPr txBox="1"/>
            <p:nvPr/>
          </p:nvSpPr>
          <p:spPr>
            <a:xfrm rot="2220000">
              <a:off x="9028217" y="2421094"/>
              <a:ext cx="200429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latin typeface="Menlo"/>
                  <a:ea typeface="ＭＳ Ｐゴシック"/>
                </a:rPr>
                <a:t>Right is </a:t>
              </a:r>
              <a:r>
                <a:rPr lang="en-GB" sz="2800" err="1">
                  <a:latin typeface="Menlo"/>
                  <a:ea typeface="ＭＳ Ｐゴシック"/>
                </a:rPr>
                <a:t>moRe</a:t>
              </a:r>
              <a:endParaRPr lang="en-US" sz="2800">
                <a:latin typeface="Menlo"/>
              </a:endParaRPr>
            </a:p>
          </p:txBody>
        </p:sp>
      </p:grpSp>
    </p:spTree>
    <p:extLst>
      <p:ext uri="{BB962C8B-B14F-4D97-AF65-F5344CB8AC3E}">
        <p14:creationId xmlns:p14="http://schemas.microsoft.com/office/powerpoint/2010/main" val="33335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17F236-24CE-12C9-FA88-4F8E191AD7FF}"/>
              </a:ext>
            </a:extLst>
          </p:cNvPr>
          <p:cNvSpPr txBox="1"/>
          <p:nvPr/>
        </p:nvSpPr>
        <p:spPr>
          <a:xfrm>
            <a:off x="4945838" y="2207239"/>
            <a:ext cx="634094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sealed</a:t>
            </a:r>
            <a:r>
              <a:rPr lang="en-US">
                <a:solidFill>
                  <a:srgbClr val="333333"/>
                </a:solidFill>
                <a:latin typeface="Menlo"/>
                <a:ea typeface="ＭＳ Ｐゴシック"/>
              </a:rPr>
              <a:t> </a:t>
            </a:r>
            <a:r>
              <a:rPr lang="en-US">
                <a:solidFill>
                  <a:srgbClr val="4B69C6"/>
                </a:solidFill>
                <a:latin typeface="Menlo"/>
                <a:ea typeface="ＭＳ Ｐゴシック"/>
              </a:rPr>
              <a:t>class</a:t>
            </a:r>
            <a:r>
              <a:rPr lang="en-US">
                <a:solidFill>
                  <a:srgbClr val="333333"/>
                </a:solidFill>
                <a:latin typeface="Menlo"/>
                <a:ea typeface="ＭＳ Ｐゴシック"/>
              </a:rPr>
              <a:t> Tree </a:t>
            </a:r>
            <a:r>
              <a:rPr lang="en-US">
                <a:solidFill>
                  <a:srgbClr val="777777"/>
                </a:solidFill>
                <a:latin typeface="Menlo"/>
                <a:ea typeface="ＭＳ Ｐゴシック"/>
              </a:rPr>
              <a:t>{</a:t>
            </a:r>
          </a:p>
          <a:p>
            <a:r>
              <a:rPr lang="en-US">
                <a:solidFill>
                  <a:srgbClr val="7A3E9D"/>
                </a:solidFill>
                <a:latin typeface="Menlo"/>
                <a:ea typeface="ＭＳ Ｐゴシック"/>
              </a:rPr>
              <a:t>  object</a:t>
            </a:r>
            <a:r>
              <a:rPr lang="en-US">
                <a:solidFill>
                  <a:srgbClr val="333333"/>
                </a:solidFill>
                <a:latin typeface="Menlo"/>
                <a:ea typeface="ＭＳ Ｐゴシック"/>
              </a:rPr>
              <a:t> Nil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endParaRPr lang="en-US">
              <a:solidFill>
                <a:srgbClr val="333333"/>
              </a:solidFill>
              <a:latin typeface="Menlo"/>
              <a:ea typeface="ＭＳ Ｐゴシック"/>
            </a:endParaRPr>
          </a:p>
          <a:p>
            <a:r>
              <a:rPr lang="en-US">
                <a:solidFill>
                  <a:srgbClr val="7A3E9D"/>
                </a:solidFill>
                <a:latin typeface="Menlo"/>
                <a:ea typeface="ＭＳ Ｐゴシック"/>
              </a:rPr>
              <a:t>  data</a:t>
            </a:r>
            <a:r>
              <a:rPr lang="en-US">
                <a:solidFill>
                  <a:srgbClr val="333333"/>
                </a:solidFill>
                <a:latin typeface="Menlo"/>
                <a:ea typeface="ＭＳ Ｐゴシック"/>
              </a:rPr>
              <a:t> </a:t>
            </a:r>
            <a:r>
              <a:rPr lang="en-US">
                <a:solidFill>
                  <a:srgbClr val="4B69C6"/>
                </a:solidFill>
                <a:latin typeface="Menlo"/>
                <a:ea typeface="ＭＳ Ｐゴシック"/>
              </a:rPr>
              <a:t>class</a:t>
            </a:r>
            <a:r>
              <a:rPr lang="en-US">
                <a:solidFill>
                  <a:srgbClr val="333333"/>
                </a:solidFill>
                <a:latin typeface="Menlo"/>
                <a:ea typeface="ＭＳ Ｐゴシック"/>
              </a:rPr>
              <a:t> Node</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lefty</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Int</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righty</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p>
          <a:p>
            <a:r>
              <a:rPr lang="en-US">
                <a:solidFill>
                  <a:srgbClr val="777777"/>
                </a:solidFill>
                <a:latin typeface="Menlo"/>
                <a:ea typeface="ＭＳ Ｐゴシック"/>
              </a:rPr>
              <a:t>   )</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p>
          <a:p>
            <a:r>
              <a:rPr lang="en-US">
                <a:solidFill>
                  <a:srgbClr val="777777"/>
                </a:solidFill>
                <a:latin typeface="Menlo"/>
                <a:ea typeface="ＭＳ Ｐゴシック"/>
              </a:rPr>
              <a:t>}</a:t>
            </a:r>
          </a:p>
          <a:p>
            <a:endParaRPr lang="en-US">
              <a:solidFill>
                <a:srgbClr val="333333"/>
              </a:solidFill>
              <a:latin typeface="Menlo"/>
            </a:endParaRPr>
          </a:p>
        </p:txBody>
      </p:sp>
      <p:sp>
        <p:nvSpPr>
          <p:cNvPr id="5" name="Title 1">
            <a:extLst>
              <a:ext uri="{FF2B5EF4-FFF2-40B4-BE49-F238E27FC236}">
                <a16:creationId xmlns:a16="http://schemas.microsoft.com/office/drawing/2014/main" id="{5A92D9D9-3434-6927-91B9-43B4BC49EF82}"/>
              </a:ext>
            </a:extLst>
          </p:cNvPr>
          <p:cNvSpPr txBox="1">
            <a:spLocks/>
          </p:cNvSpPr>
          <p:nvPr/>
        </p:nvSpPr>
        <p:spPr bwMode="auto">
          <a:xfrm>
            <a:off x="851231" y="111859"/>
            <a:ext cx="13609512" cy="1066552"/>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546100" rtl="0" eaLnBrk="0" fontAlgn="base" hangingPunct="0">
              <a:spcBef>
                <a:spcPct val="0"/>
              </a:spcBef>
              <a:spcAft>
                <a:spcPct val="0"/>
              </a:spcAft>
              <a:defRPr sz="4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44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sz="5400" kern="0">
                <a:latin typeface="Menlo"/>
              </a:rPr>
              <a:t>Kotlin: Tree</a:t>
            </a:r>
            <a:endParaRPr lang="en-GB" sz="5400" kern="0">
              <a:latin typeface="Menlo"/>
              <a:ea typeface="+mj-lt"/>
              <a:cs typeface="+mj-lt"/>
            </a:endParaRPr>
          </a:p>
        </p:txBody>
      </p:sp>
    </p:spTree>
    <p:extLst>
      <p:ext uri="{BB962C8B-B14F-4D97-AF65-F5344CB8AC3E}">
        <p14:creationId xmlns:p14="http://schemas.microsoft.com/office/powerpoint/2010/main" val="310277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FB73-CCFA-B70B-E310-3EAF5893DABD}"/>
              </a:ext>
            </a:extLst>
          </p:cNvPr>
          <p:cNvSpPr>
            <a:spLocks noGrp="1"/>
          </p:cNvSpPr>
          <p:nvPr>
            <p:ph type="title"/>
          </p:nvPr>
        </p:nvSpPr>
        <p:spPr>
          <a:xfrm>
            <a:off x="851231" y="111859"/>
            <a:ext cx="13609512" cy="1066552"/>
          </a:xfrm>
        </p:spPr>
        <p:txBody>
          <a:bodyPr lIns="91440" tIns="45720" rIns="91440" bIns="45720" anchor="t"/>
          <a:lstStyle/>
          <a:p>
            <a:pPr algn="ctr"/>
            <a:r>
              <a:rPr lang="en-GB">
                <a:latin typeface="Menlo"/>
              </a:rPr>
              <a:t>Kotlin: Contains</a:t>
            </a:r>
            <a:endParaRPr lang="en-GB">
              <a:latin typeface="Menlo"/>
              <a:ea typeface="+mj-lt"/>
              <a:cs typeface="+mj-lt"/>
            </a:endParaRPr>
          </a:p>
        </p:txBody>
      </p:sp>
      <p:sp>
        <p:nvSpPr>
          <p:cNvPr id="4" name="TextBox 3">
            <a:extLst>
              <a:ext uri="{FF2B5EF4-FFF2-40B4-BE49-F238E27FC236}">
                <a16:creationId xmlns:a16="http://schemas.microsoft.com/office/drawing/2014/main" id="{3C88AE62-9045-71F3-68EE-95BAD02875E3}"/>
              </a:ext>
            </a:extLst>
          </p:cNvPr>
          <p:cNvSpPr txBox="1"/>
          <p:nvPr/>
        </p:nvSpPr>
        <p:spPr>
          <a:xfrm>
            <a:off x="2825680" y="1579484"/>
            <a:ext cx="9663527"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fun</a:t>
            </a:r>
            <a:r>
              <a:rPr lang="en-US">
                <a:solidFill>
                  <a:srgbClr val="333333"/>
                </a:solidFill>
                <a:latin typeface="Menlo"/>
                <a:ea typeface="ＭＳ Ｐゴシック"/>
              </a:rPr>
              <a:t> </a:t>
            </a:r>
            <a:r>
              <a:rPr lang="en-US" err="1">
                <a:solidFill>
                  <a:srgbClr val="333333"/>
                </a:solidFill>
                <a:latin typeface="Menlo"/>
                <a:ea typeface="ＭＳ Ｐゴシック"/>
              </a:rPr>
              <a:t>Tree.</a:t>
            </a:r>
            <a:r>
              <a:rPr lang="en-US" b="1" err="1">
                <a:solidFill>
                  <a:srgbClr val="AA3731"/>
                </a:solidFill>
                <a:latin typeface="Menlo"/>
                <a:ea typeface="ＭＳ Ｐゴシック"/>
              </a:rPr>
              <a:t>contains</a:t>
            </a:r>
            <a:r>
              <a:rPr lang="en-US">
                <a:solidFill>
                  <a:srgbClr val="777777"/>
                </a:solidFill>
                <a:latin typeface="Menlo"/>
                <a:ea typeface="ＭＳ Ｐゴシック"/>
              </a:rPr>
              <a:t>(</a:t>
            </a:r>
            <a:r>
              <a:rPr lang="en-US">
                <a:solidFill>
                  <a:srgbClr val="7A3E9D"/>
                </a:solidFill>
                <a:latin typeface="Menlo"/>
                <a:ea typeface="ＭＳ Ｐゴシック"/>
              </a:rPr>
              <a:t>x</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Int</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Boolean</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p>
          <a:p>
            <a:r>
              <a:rPr lang="en-US">
                <a:solidFill>
                  <a:srgbClr val="4B69C6"/>
                </a:solidFill>
                <a:latin typeface="Menlo"/>
                <a:ea typeface="ＭＳ Ｐゴシック"/>
              </a:rPr>
              <a:t>  when</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9C5D27"/>
                </a:solidFill>
                <a:latin typeface="Menlo"/>
                <a:ea typeface="ＭＳ Ｐゴシック"/>
              </a:rPr>
              <a:t>this</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p>
          <a:p>
            <a:r>
              <a:rPr lang="en-US" b="1">
                <a:solidFill>
                  <a:srgbClr val="7A3E9D"/>
                </a:solidFill>
                <a:latin typeface="Menlo"/>
                <a:ea typeface="ＭＳ Ｐゴシック"/>
              </a:rPr>
              <a:t>    </a:t>
            </a:r>
            <a:r>
              <a:rPr lang="en-US" b="1" err="1">
                <a:solidFill>
                  <a:srgbClr val="7A3E9D"/>
                </a:solidFill>
                <a:latin typeface="Menlo"/>
                <a:ea typeface="ＭＳ Ｐゴシック"/>
              </a:rPr>
              <a:t>Tree</a:t>
            </a:r>
            <a:r>
              <a:rPr lang="en-US" err="1">
                <a:solidFill>
                  <a:srgbClr val="777777"/>
                </a:solidFill>
                <a:latin typeface="Menlo"/>
                <a:ea typeface="ＭＳ Ｐゴシック"/>
              </a:rPr>
              <a:t>.</a:t>
            </a:r>
            <a:r>
              <a:rPr lang="en-US" b="1" err="1">
                <a:solidFill>
                  <a:srgbClr val="7A3E9D"/>
                </a:solidFill>
                <a:latin typeface="Menlo"/>
                <a:ea typeface="ＭＳ Ｐゴシック"/>
              </a:rPr>
              <a:t>Nil</a:t>
            </a:r>
            <a:r>
              <a:rPr lang="en-US">
                <a:solidFill>
                  <a:srgbClr val="333333"/>
                </a:solidFill>
                <a:latin typeface="Menlo"/>
                <a:ea typeface="ＭＳ Ｐゴシック"/>
              </a:rPr>
              <a:t> </a:t>
            </a:r>
            <a:r>
              <a:rPr lang="en-US">
                <a:solidFill>
                  <a:srgbClr val="777777"/>
                </a:solidFill>
                <a:latin typeface="Menlo"/>
                <a:ea typeface="ＭＳ Ｐゴシック"/>
              </a:rPr>
              <a:t>-&gt;</a:t>
            </a:r>
            <a:r>
              <a:rPr lang="en-US">
                <a:solidFill>
                  <a:srgbClr val="333333"/>
                </a:solidFill>
                <a:latin typeface="Menlo"/>
                <a:ea typeface="ＭＳ Ｐゴシック"/>
              </a:rPr>
              <a:t> </a:t>
            </a:r>
            <a:r>
              <a:rPr lang="en-US">
                <a:solidFill>
                  <a:srgbClr val="9C5D27"/>
                </a:solidFill>
                <a:latin typeface="Menlo"/>
                <a:ea typeface="ＭＳ Ｐゴシック"/>
              </a:rPr>
              <a:t>false</a:t>
            </a:r>
          </a:p>
          <a:p>
            <a:r>
              <a:rPr lang="en-US">
                <a:solidFill>
                  <a:srgbClr val="777777"/>
                </a:solidFill>
                <a:latin typeface="Menlo"/>
                <a:ea typeface="ＭＳ Ｐゴシック"/>
              </a:rPr>
              <a:t>    is</a:t>
            </a:r>
            <a:r>
              <a:rPr lang="en-US">
                <a:solidFill>
                  <a:srgbClr val="333333"/>
                </a:solidFill>
                <a:latin typeface="Menlo"/>
                <a:ea typeface="ＭＳ Ｐゴシック"/>
              </a:rPr>
              <a:t> </a:t>
            </a:r>
            <a:r>
              <a:rPr lang="en-US" b="1" err="1">
                <a:solidFill>
                  <a:srgbClr val="7A3E9D"/>
                </a:solidFill>
                <a:latin typeface="Menlo"/>
                <a:ea typeface="ＭＳ Ｐゴシック"/>
              </a:rPr>
              <a:t>Tree</a:t>
            </a:r>
            <a:r>
              <a:rPr lang="en-US" err="1">
                <a:solidFill>
                  <a:srgbClr val="777777"/>
                </a:solidFill>
                <a:latin typeface="Menlo"/>
                <a:ea typeface="ＭＳ Ｐゴシック"/>
              </a:rPr>
              <a:t>.</a:t>
            </a:r>
            <a:r>
              <a:rPr lang="en-US" b="1" err="1">
                <a:solidFill>
                  <a:srgbClr val="7A3E9D"/>
                </a:solidFill>
                <a:latin typeface="Menlo"/>
                <a:ea typeface="ＭＳ Ｐゴシック"/>
              </a:rPr>
              <a:t>Node</a:t>
            </a:r>
            <a:r>
              <a:rPr lang="en-US">
                <a:solidFill>
                  <a:srgbClr val="333333"/>
                </a:solidFill>
                <a:latin typeface="Menlo"/>
                <a:ea typeface="ＭＳ Ｐゴシック"/>
              </a:rPr>
              <a:t> </a:t>
            </a:r>
            <a:r>
              <a:rPr lang="en-US">
                <a:solidFill>
                  <a:srgbClr val="777777"/>
                </a:solidFill>
                <a:latin typeface="Menlo"/>
                <a:ea typeface="ＭＳ Ｐゴシック"/>
              </a:rPr>
              <a:t>-&gt;</a:t>
            </a:r>
          </a:p>
          <a:p>
            <a:r>
              <a:rPr lang="en-US">
                <a:solidFill>
                  <a:srgbClr val="4B69C6"/>
                </a:solidFill>
                <a:latin typeface="Menlo"/>
                <a:ea typeface="ＭＳ Ｐゴシック"/>
              </a:rPr>
              <a:t>      if</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x </a:t>
            </a:r>
            <a:r>
              <a:rPr lang="en-US">
                <a:solidFill>
                  <a:srgbClr val="777777"/>
                </a:solidFill>
                <a:latin typeface="Menlo"/>
                <a:ea typeface="ＭＳ Ｐゴシック"/>
              </a:rPr>
              <a:t>&lt;</a:t>
            </a:r>
            <a:r>
              <a:rPr lang="en-US">
                <a:solidFill>
                  <a:srgbClr val="333333"/>
                </a:solidFill>
                <a:latin typeface="Menlo"/>
                <a:ea typeface="ＭＳ Ｐゴシック"/>
              </a:rPr>
              <a:t> 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p>
          <a:p>
            <a:r>
              <a:rPr lang="en-US">
                <a:solidFill>
                  <a:srgbClr val="333333"/>
                </a:solidFill>
                <a:latin typeface="Menlo"/>
                <a:ea typeface="ＭＳ Ｐゴシック"/>
              </a:rPr>
              <a:t>         </a:t>
            </a:r>
            <a:r>
              <a:rPr lang="en-US" err="1">
                <a:solidFill>
                  <a:srgbClr val="333333"/>
                </a:solidFill>
                <a:latin typeface="Menlo"/>
                <a:ea typeface="ＭＳ Ｐゴシック"/>
              </a:rPr>
              <a:t>lefty</a:t>
            </a:r>
            <a:r>
              <a:rPr lang="en-US" err="1">
                <a:solidFill>
                  <a:srgbClr val="777777"/>
                </a:solidFill>
                <a:latin typeface="Menlo"/>
                <a:ea typeface="ＭＳ Ｐゴシック"/>
              </a:rPr>
              <a:t>.</a:t>
            </a:r>
            <a:r>
              <a:rPr lang="en-US" err="1">
                <a:solidFill>
                  <a:srgbClr val="333333"/>
                </a:solidFill>
                <a:latin typeface="Menlo"/>
                <a:ea typeface="ＭＳ Ｐゴシック"/>
              </a:rPr>
              <a:t>contains</a:t>
            </a:r>
            <a:r>
              <a:rPr lang="en-US">
                <a:solidFill>
                  <a:srgbClr val="777777"/>
                </a:solidFill>
                <a:latin typeface="Menlo"/>
                <a:ea typeface="ＭＳ Ｐゴシック"/>
              </a:rPr>
              <a:t>(</a:t>
            </a:r>
            <a:r>
              <a:rPr lang="en-US">
                <a:solidFill>
                  <a:srgbClr val="333333"/>
                </a:solidFill>
                <a:latin typeface="Menlo"/>
                <a:ea typeface="ＭＳ Ｐゴシック"/>
              </a:rPr>
              <a:t>x</a:t>
            </a:r>
            <a:r>
              <a:rPr lang="en-US">
                <a:solidFill>
                  <a:srgbClr val="777777"/>
                </a:solidFill>
                <a:latin typeface="Menlo"/>
                <a:ea typeface="ＭＳ Ｐゴシック"/>
              </a:rPr>
              <a:t>)</a:t>
            </a:r>
          </a:p>
          <a:p>
            <a:r>
              <a:rPr lang="en-US">
                <a:solidFill>
                  <a:srgbClr val="777777"/>
                </a:solidFill>
                <a:latin typeface="Menlo"/>
                <a:ea typeface="ＭＳ Ｐゴシック"/>
              </a:rPr>
              <a:t>      }</a:t>
            </a:r>
            <a:r>
              <a:rPr lang="en-US">
                <a:solidFill>
                  <a:srgbClr val="333333"/>
                </a:solidFill>
                <a:latin typeface="Menlo"/>
                <a:ea typeface="ＭＳ Ｐゴシック"/>
              </a:rPr>
              <a:t> </a:t>
            </a:r>
            <a:r>
              <a:rPr lang="en-US">
                <a:solidFill>
                  <a:srgbClr val="4B69C6"/>
                </a:solidFill>
                <a:latin typeface="Menlo"/>
                <a:ea typeface="ＭＳ Ｐゴシック"/>
              </a:rPr>
              <a:t>else</a:t>
            </a:r>
            <a:r>
              <a:rPr lang="en-US">
                <a:solidFill>
                  <a:srgbClr val="333333"/>
                </a:solidFill>
                <a:latin typeface="Menlo"/>
                <a:ea typeface="ＭＳ Ｐゴシック"/>
              </a:rPr>
              <a:t> </a:t>
            </a:r>
            <a:r>
              <a:rPr lang="en-US">
                <a:solidFill>
                  <a:srgbClr val="4B69C6"/>
                </a:solidFill>
                <a:latin typeface="Menlo"/>
                <a:ea typeface="ＭＳ Ｐゴシック"/>
              </a:rPr>
              <a:t>if</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value </a:t>
            </a:r>
            <a:r>
              <a:rPr lang="en-US">
                <a:solidFill>
                  <a:srgbClr val="777777"/>
                </a:solidFill>
                <a:latin typeface="Menlo"/>
                <a:ea typeface="ＭＳ Ｐゴシック"/>
              </a:rPr>
              <a:t>&lt;</a:t>
            </a:r>
            <a:r>
              <a:rPr lang="en-US">
                <a:solidFill>
                  <a:srgbClr val="333333"/>
                </a:solidFill>
                <a:latin typeface="Menlo"/>
                <a:ea typeface="ＭＳ Ｐゴシック"/>
              </a:rPr>
              <a:t> x</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p>
          <a:p>
            <a:r>
              <a:rPr lang="en-US">
                <a:solidFill>
                  <a:srgbClr val="333333"/>
                </a:solidFill>
                <a:latin typeface="Menlo"/>
                <a:ea typeface="ＭＳ Ｐゴシック"/>
              </a:rPr>
              <a:t>         </a:t>
            </a:r>
            <a:r>
              <a:rPr lang="en-US" err="1">
                <a:solidFill>
                  <a:srgbClr val="333333"/>
                </a:solidFill>
                <a:latin typeface="Menlo"/>
                <a:ea typeface="ＭＳ Ｐゴシック"/>
              </a:rPr>
              <a:t>righty</a:t>
            </a:r>
            <a:r>
              <a:rPr lang="en-US" err="1">
                <a:solidFill>
                  <a:srgbClr val="777777"/>
                </a:solidFill>
                <a:latin typeface="Menlo"/>
                <a:ea typeface="ＭＳ Ｐゴシック"/>
              </a:rPr>
              <a:t>.</a:t>
            </a:r>
            <a:r>
              <a:rPr lang="en-US" err="1">
                <a:solidFill>
                  <a:srgbClr val="333333"/>
                </a:solidFill>
                <a:latin typeface="Menlo"/>
                <a:ea typeface="ＭＳ Ｐゴシック"/>
              </a:rPr>
              <a:t>contains</a:t>
            </a:r>
            <a:r>
              <a:rPr lang="en-US">
                <a:solidFill>
                  <a:srgbClr val="777777"/>
                </a:solidFill>
                <a:latin typeface="Menlo"/>
                <a:ea typeface="ＭＳ Ｐゴシック"/>
              </a:rPr>
              <a:t>(</a:t>
            </a:r>
            <a:r>
              <a:rPr lang="en-US">
                <a:solidFill>
                  <a:srgbClr val="333333"/>
                </a:solidFill>
                <a:latin typeface="Menlo"/>
                <a:ea typeface="ＭＳ Ｐゴシック"/>
              </a:rPr>
              <a:t>x</a:t>
            </a:r>
            <a:r>
              <a:rPr lang="en-US">
                <a:solidFill>
                  <a:srgbClr val="777777"/>
                </a:solidFill>
                <a:latin typeface="Menlo"/>
                <a:ea typeface="ＭＳ Ｐゴシック"/>
              </a:rPr>
              <a:t>)</a:t>
            </a:r>
          </a:p>
          <a:p>
            <a:r>
              <a:rPr lang="en-US">
                <a:solidFill>
                  <a:srgbClr val="777777"/>
                </a:solidFill>
                <a:latin typeface="Menlo"/>
                <a:ea typeface="ＭＳ Ｐゴシック"/>
              </a:rPr>
              <a:t>      }</a:t>
            </a:r>
            <a:r>
              <a:rPr lang="en-US">
                <a:solidFill>
                  <a:srgbClr val="333333"/>
                </a:solidFill>
                <a:latin typeface="Menlo"/>
                <a:ea typeface="ＭＳ Ｐゴシック"/>
              </a:rPr>
              <a:t> </a:t>
            </a:r>
            <a:r>
              <a:rPr lang="en-US">
                <a:solidFill>
                  <a:srgbClr val="4B69C6"/>
                </a:solidFill>
                <a:latin typeface="Menlo"/>
                <a:ea typeface="ＭＳ Ｐゴシック"/>
              </a:rPr>
              <a:t>else</a:t>
            </a:r>
            <a:r>
              <a:rPr lang="en-US">
                <a:solidFill>
                  <a:srgbClr val="333333"/>
                </a:solidFill>
                <a:latin typeface="Menlo"/>
                <a:ea typeface="ＭＳ Ｐゴシック"/>
              </a:rPr>
              <a:t> </a:t>
            </a:r>
            <a:r>
              <a:rPr lang="en-US">
                <a:solidFill>
                  <a:srgbClr val="777777"/>
                </a:solidFill>
                <a:latin typeface="Menlo"/>
                <a:ea typeface="ＭＳ Ｐゴシック"/>
              </a:rPr>
              <a:t>{</a:t>
            </a:r>
          </a:p>
          <a:p>
            <a:r>
              <a:rPr lang="en-US">
                <a:solidFill>
                  <a:srgbClr val="333333"/>
                </a:solidFill>
                <a:latin typeface="Menlo"/>
                <a:ea typeface="ＭＳ Ｐゴシック"/>
              </a:rPr>
              <a:t>         x </a:t>
            </a:r>
            <a:r>
              <a:rPr lang="en-US">
                <a:solidFill>
                  <a:srgbClr val="777777"/>
                </a:solidFill>
                <a:latin typeface="Menlo"/>
                <a:ea typeface="ＭＳ Ｐゴシック"/>
              </a:rPr>
              <a:t>==</a:t>
            </a:r>
            <a:r>
              <a:rPr lang="en-US">
                <a:solidFill>
                  <a:srgbClr val="333333"/>
                </a:solidFill>
                <a:latin typeface="Menlo"/>
                <a:ea typeface="ＭＳ Ｐゴシック"/>
              </a:rPr>
              <a:t> value</a:t>
            </a:r>
          </a:p>
          <a:p>
            <a:r>
              <a:rPr lang="en-US">
                <a:solidFill>
                  <a:srgbClr val="777777"/>
                </a:solidFill>
                <a:latin typeface="Menlo"/>
                <a:ea typeface="ＭＳ Ｐゴシック"/>
              </a:rPr>
              <a:t>      }</a:t>
            </a:r>
          </a:p>
          <a:p>
            <a:r>
              <a:rPr lang="en-US">
                <a:solidFill>
                  <a:srgbClr val="777777"/>
                </a:solidFill>
                <a:latin typeface="Menlo"/>
                <a:ea typeface="ＭＳ Ｐゴシック"/>
              </a:rPr>
              <a:t>  }</a:t>
            </a:r>
          </a:p>
          <a:p>
            <a:endParaRPr lang="en-US">
              <a:solidFill>
                <a:srgbClr val="333333"/>
              </a:solidFill>
              <a:latin typeface="Menlo"/>
            </a:endParaRPr>
          </a:p>
        </p:txBody>
      </p:sp>
    </p:spTree>
    <p:extLst>
      <p:ext uri="{BB962C8B-B14F-4D97-AF65-F5344CB8AC3E}">
        <p14:creationId xmlns:p14="http://schemas.microsoft.com/office/powerpoint/2010/main" val="3657894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D1A23-0400-56CF-7226-04B9889C01DA}"/>
              </a:ext>
            </a:extLst>
          </p:cNvPr>
          <p:cNvSpPr txBox="1"/>
          <p:nvPr/>
        </p:nvSpPr>
        <p:spPr>
          <a:xfrm>
            <a:off x="2182322" y="2349798"/>
            <a:ext cx="1371615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777777"/>
              </a:solidFill>
              <a:latin typeface="Menlo"/>
              <a:ea typeface="ＭＳ Ｐゴシック"/>
            </a:endParaRPr>
          </a:p>
          <a:p>
            <a:r>
              <a:rPr lang="en-US">
                <a:solidFill>
                  <a:srgbClr val="7A3E9D"/>
                </a:solidFill>
                <a:latin typeface="Menlo"/>
                <a:ea typeface="ＭＳ Ｐゴシック"/>
              </a:rPr>
              <a:t>  @Test</a:t>
            </a:r>
            <a:endParaRPr lang="en-US">
              <a:ea typeface="ＭＳ Ｐゴシック"/>
            </a:endParaRPr>
          </a:p>
          <a:p>
            <a:r>
              <a:rPr lang="en-US">
                <a:solidFill>
                  <a:srgbClr val="4B69C6"/>
                </a:solidFill>
                <a:latin typeface="Menlo"/>
                <a:ea typeface="ＭＳ Ｐゴシック"/>
              </a:rPr>
              <a:t>  fun</a:t>
            </a:r>
            <a:r>
              <a:rPr lang="en-US">
                <a:solidFill>
                  <a:srgbClr val="333333"/>
                </a:solidFill>
                <a:latin typeface="Menlo"/>
                <a:ea typeface="ＭＳ Ｐゴシック"/>
              </a:rPr>
              <a:t> </a:t>
            </a:r>
            <a:r>
              <a:rPr lang="en-US" b="1">
                <a:solidFill>
                  <a:srgbClr val="AA3731"/>
                </a:solidFill>
                <a:latin typeface="Menlo"/>
                <a:ea typeface="ＭＳ Ｐゴシック"/>
              </a:rPr>
              <a:t>`tree with a single node 1 contains 1`</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ea typeface="ＭＳ Ｐゴシック"/>
            </a:endParaRP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tree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err="1">
                <a:solidFill>
                  <a:srgbClr val="7A3E9D"/>
                </a:solidFill>
                <a:latin typeface="Menlo"/>
                <a:ea typeface="ＭＳ Ｐゴシック"/>
              </a:rPr>
              <a:t>Tree</a:t>
            </a:r>
            <a:r>
              <a:rPr lang="en-US" err="1">
                <a:solidFill>
                  <a:srgbClr val="777777"/>
                </a:solidFill>
                <a:latin typeface="Menlo"/>
                <a:ea typeface="ＭＳ Ｐゴシック"/>
              </a:rPr>
              <a:t>.</a:t>
            </a:r>
            <a:r>
              <a:rPr lang="en-US" b="1" err="1">
                <a:solidFill>
                  <a:srgbClr val="7A3E9D"/>
                </a:solidFill>
                <a:latin typeface="Menlo"/>
                <a:ea typeface="ＭＳ Ｐゴシック"/>
              </a:rPr>
              <a:t>Node</a:t>
            </a:r>
            <a:r>
              <a:rPr lang="en-US">
                <a:solidFill>
                  <a:srgbClr val="777777"/>
                </a:solidFill>
                <a:latin typeface="Menlo"/>
                <a:ea typeface="ＭＳ Ｐゴシック"/>
              </a:rPr>
              <a:t>(</a:t>
            </a:r>
            <a:r>
              <a:rPr lang="en-US" b="1" err="1">
                <a:solidFill>
                  <a:srgbClr val="7A3E9D"/>
                </a:solidFill>
                <a:latin typeface="Menlo"/>
                <a:ea typeface="ＭＳ Ｐゴシック"/>
              </a:rPr>
              <a:t>Tree</a:t>
            </a:r>
            <a:r>
              <a:rPr lang="en-US" err="1">
                <a:solidFill>
                  <a:srgbClr val="777777"/>
                </a:solidFill>
                <a:latin typeface="Menlo"/>
                <a:ea typeface="ＭＳ Ｐゴシック"/>
              </a:rPr>
              <a:t>.</a:t>
            </a:r>
            <a:r>
              <a:rPr lang="en-US" b="1" err="1">
                <a:solidFill>
                  <a:srgbClr val="7A3E9D"/>
                </a:solidFill>
                <a:latin typeface="Menlo"/>
                <a:ea typeface="ＭＳ Ｐゴシック"/>
              </a:rPr>
              <a:t>Nil</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9C5D27"/>
                </a:solidFill>
                <a:latin typeface="Menlo"/>
                <a:ea typeface="ＭＳ Ｐゴシック"/>
              </a:rPr>
              <a:t>1</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err="1">
                <a:solidFill>
                  <a:srgbClr val="7A3E9D"/>
                </a:solidFill>
                <a:latin typeface="Menlo"/>
                <a:ea typeface="ＭＳ Ｐゴシック"/>
              </a:rPr>
              <a:t>Tree</a:t>
            </a:r>
            <a:r>
              <a:rPr lang="en-US" err="1">
                <a:solidFill>
                  <a:srgbClr val="777777"/>
                </a:solidFill>
                <a:latin typeface="Menlo"/>
                <a:ea typeface="ＭＳ Ｐゴシック"/>
              </a:rPr>
              <a:t>.</a:t>
            </a:r>
            <a:r>
              <a:rPr lang="en-US" b="1" err="1">
                <a:solidFill>
                  <a:srgbClr val="7A3E9D"/>
                </a:solidFill>
                <a:latin typeface="Menlo"/>
                <a:ea typeface="ＭＳ Ｐゴシック"/>
              </a:rPr>
              <a:t>Nil</a:t>
            </a:r>
            <a:r>
              <a:rPr lang="en-US">
                <a:solidFill>
                  <a:srgbClr val="777777"/>
                </a:solidFill>
                <a:latin typeface="Menlo"/>
                <a:ea typeface="ＭＳ Ｐゴシック"/>
              </a:rPr>
              <a:t>)</a:t>
            </a:r>
          </a:p>
          <a:p>
            <a:r>
              <a:rPr lang="en-US">
                <a:solidFill>
                  <a:srgbClr val="333333"/>
                </a:solidFill>
                <a:latin typeface="Menlo"/>
                <a:ea typeface="ＭＳ Ｐゴシック"/>
              </a:rPr>
              <a:t>      </a:t>
            </a:r>
            <a:r>
              <a:rPr lang="en-US" err="1">
                <a:solidFill>
                  <a:srgbClr val="333333"/>
                </a:solidFill>
                <a:latin typeface="Menlo"/>
                <a:ea typeface="ＭＳ Ｐゴシック"/>
              </a:rPr>
              <a:t>assertThat</a:t>
            </a:r>
            <a:r>
              <a:rPr lang="en-US">
                <a:solidFill>
                  <a:srgbClr val="777777"/>
                </a:solidFill>
                <a:latin typeface="Menlo"/>
                <a:ea typeface="ＭＳ Ｐゴシック"/>
              </a:rPr>
              <a:t>(</a:t>
            </a:r>
          </a:p>
          <a:p>
            <a:r>
              <a:rPr lang="en-US">
                <a:solidFill>
                  <a:srgbClr val="333333"/>
                </a:solidFill>
                <a:latin typeface="Menlo"/>
                <a:ea typeface="ＭＳ Ｐゴシック"/>
              </a:rPr>
              <a:t>          </a:t>
            </a:r>
            <a:r>
              <a:rPr lang="en-US" err="1">
                <a:solidFill>
                  <a:srgbClr val="333333"/>
                </a:solidFill>
                <a:latin typeface="Menlo"/>
                <a:ea typeface="ＭＳ Ｐゴシック"/>
              </a:rPr>
              <a:t>tree</a:t>
            </a:r>
            <a:r>
              <a:rPr lang="en-US" err="1">
                <a:solidFill>
                  <a:srgbClr val="777777"/>
                </a:solidFill>
                <a:latin typeface="Menlo"/>
                <a:ea typeface="ＭＳ Ｐゴシック"/>
              </a:rPr>
              <a:t>.</a:t>
            </a:r>
            <a:r>
              <a:rPr lang="en-US" err="1">
                <a:solidFill>
                  <a:srgbClr val="333333"/>
                </a:solidFill>
                <a:latin typeface="Menlo"/>
                <a:ea typeface="ＭＳ Ｐゴシック"/>
              </a:rPr>
              <a:t>contains</a:t>
            </a:r>
            <a:r>
              <a:rPr lang="en-US">
                <a:solidFill>
                  <a:srgbClr val="777777"/>
                </a:solidFill>
                <a:latin typeface="Menlo"/>
                <a:ea typeface="ＭＳ Ｐゴシック"/>
              </a:rPr>
              <a:t>(</a:t>
            </a:r>
            <a:r>
              <a:rPr lang="en-US">
                <a:solidFill>
                  <a:srgbClr val="9C5D27"/>
                </a:solidFill>
                <a:latin typeface="Menlo"/>
                <a:ea typeface="ＭＳ Ｐゴシック"/>
              </a:rPr>
              <a:t>1</a:t>
            </a:r>
            <a:r>
              <a:rPr lang="en-US">
                <a:solidFill>
                  <a:srgbClr val="777777"/>
                </a:solidFill>
                <a:latin typeface="Menlo"/>
                <a:ea typeface="ＭＳ Ｐゴシック"/>
              </a:rPr>
              <a:t>)</a:t>
            </a:r>
            <a:endParaRPr lang="en-US"/>
          </a:p>
          <a:p>
            <a:r>
              <a:rPr lang="en-US">
                <a:solidFill>
                  <a:srgbClr val="777777"/>
                </a:solidFill>
                <a:latin typeface="Menlo"/>
                <a:ea typeface="ＭＳ Ｐゴシック"/>
              </a:rPr>
              <a:t>      ).</a:t>
            </a:r>
            <a:r>
              <a:rPr lang="en-US" err="1">
                <a:solidFill>
                  <a:srgbClr val="333333"/>
                </a:solidFill>
                <a:latin typeface="Menlo"/>
                <a:ea typeface="ＭＳ Ｐゴシック"/>
              </a:rPr>
              <a:t>isTrue</a:t>
            </a:r>
            <a:r>
              <a:rPr lang="en-US">
                <a:solidFill>
                  <a:srgbClr val="777777"/>
                </a:solidFill>
                <a:latin typeface="Menlo"/>
                <a:ea typeface="ＭＳ Ｐゴシック"/>
              </a:rPr>
              <a:t>()</a:t>
            </a:r>
            <a:endParaRPr lang="en-US"/>
          </a:p>
          <a:p>
            <a:r>
              <a:rPr lang="en-US">
                <a:solidFill>
                  <a:srgbClr val="777777"/>
                </a:solidFill>
                <a:latin typeface="Menlo"/>
                <a:ea typeface="ＭＳ Ｐゴシック"/>
              </a:rPr>
              <a:t>  }</a:t>
            </a:r>
          </a:p>
          <a:p>
            <a:endParaRPr lang="en-US">
              <a:solidFill>
                <a:srgbClr val="333333"/>
              </a:solidFill>
              <a:latin typeface="Menlo"/>
            </a:endParaRPr>
          </a:p>
        </p:txBody>
      </p:sp>
      <p:sp>
        <p:nvSpPr>
          <p:cNvPr id="7" name="Title 1">
            <a:extLst>
              <a:ext uri="{FF2B5EF4-FFF2-40B4-BE49-F238E27FC236}">
                <a16:creationId xmlns:a16="http://schemas.microsoft.com/office/drawing/2014/main" id="{3F1D40F4-1779-92B2-FE40-8C5512353729}"/>
              </a:ext>
            </a:extLst>
          </p:cNvPr>
          <p:cNvSpPr txBox="1">
            <a:spLocks/>
          </p:cNvSpPr>
          <p:nvPr/>
        </p:nvSpPr>
        <p:spPr>
          <a:xfrm>
            <a:off x="851231" y="111859"/>
            <a:ext cx="13609512" cy="1066552"/>
          </a:xfrm>
          <a:prstGeom prst="rect">
            <a:avLst/>
          </a:prstGeom>
          <a:solidFill>
            <a:schemeClr val="bg1">
              <a:alpha val="75000"/>
            </a:schemeClr>
          </a:solidFill>
        </p:spPr>
        <p:txBody>
          <a:bodyPr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a:latin typeface="Menlo"/>
              </a:rPr>
              <a:t>Kotlin: Unit Test</a:t>
            </a:r>
            <a:endParaRPr lang="en-GB" kern="0">
              <a:latin typeface="Menlo"/>
              <a:ea typeface="+mj-lt"/>
              <a:cs typeface="+mj-lt"/>
            </a:endParaRPr>
          </a:p>
        </p:txBody>
      </p:sp>
    </p:spTree>
    <p:extLst>
      <p:ext uri="{BB962C8B-B14F-4D97-AF65-F5344CB8AC3E}">
        <p14:creationId xmlns:p14="http://schemas.microsoft.com/office/powerpoint/2010/main" val="302930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C42DBB-4A71-F358-1F1B-EEC5B3265476}"/>
              </a:ext>
            </a:extLst>
          </p:cNvPr>
          <p:cNvSpPr txBox="1"/>
          <p:nvPr/>
        </p:nvSpPr>
        <p:spPr>
          <a:xfrm>
            <a:off x="2446290" y="2178879"/>
            <a:ext cx="11010031"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A3E9D"/>
                </a:solidFill>
                <a:latin typeface="Menlo"/>
                <a:ea typeface="ＭＳ Ｐゴシック"/>
              </a:rPr>
              <a:t>@Property</a:t>
            </a:r>
          </a:p>
          <a:p>
            <a:r>
              <a:rPr lang="en-US">
                <a:solidFill>
                  <a:srgbClr val="4B69C6"/>
                </a:solidFill>
                <a:latin typeface="Menlo"/>
                <a:ea typeface="ＭＳ Ｐゴシック"/>
              </a:rPr>
              <a:t>fun</a:t>
            </a:r>
            <a:r>
              <a:rPr lang="en-US">
                <a:solidFill>
                  <a:srgbClr val="333333"/>
                </a:solidFill>
                <a:latin typeface="Menlo"/>
                <a:ea typeface="ＭＳ Ｐゴシック"/>
              </a:rPr>
              <a:t> </a:t>
            </a:r>
            <a:r>
              <a:rPr lang="en-US" b="1">
                <a:solidFill>
                  <a:srgbClr val="AA3731"/>
                </a:solidFill>
                <a:latin typeface="Menlo"/>
                <a:ea typeface="ＭＳ Ｐゴシック"/>
              </a:rPr>
              <a:t>`inserted value is contained in tree`</a:t>
            </a:r>
            <a:r>
              <a:rPr lang="en-US">
                <a:solidFill>
                  <a:srgbClr val="777777"/>
                </a:solidFill>
                <a:latin typeface="Menlo"/>
                <a:ea typeface="ＭＳ Ｐゴシック"/>
              </a:rPr>
              <a:t>(</a:t>
            </a:r>
          </a:p>
          <a:p>
            <a:r>
              <a:rPr lang="en-US">
                <a:solidFill>
                  <a:srgbClr val="7A3E9D"/>
                </a:solidFill>
                <a:latin typeface="Menlo"/>
                <a:ea typeface="ＭＳ Ｐゴシック"/>
              </a:rPr>
              <a:t>    @ForAll</a:t>
            </a:r>
            <a:r>
              <a:rPr lang="en-US">
                <a:solidFill>
                  <a:srgbClr val="777777"/>
                </a:solidFill>
                <a:latin typeface="Menlo"/>
                <a:ea typeface="ＭＳ Ｐゴシック"/>
              </a:rPr>
              <a:t>("</a:t>
            </a:r>
            <a:r>
              <a:rPr lang="en-US">
                <a:solidFill>
                  <a:srgbClr val="448C27"/>
                </a:solidFill>
                <a:latin typeface="Menlo"/>
                <a:ea typeface="ＭＳ Ｐゴシック"/>
              </a:rPr>
              <a:t>trees</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A3E9D"/>
                </a:solidFill>
                <a:latin typeface="Menlo"/>
                <a:ea typeface="ＭＳ Ｐゴシック"/>
              </a:rPr>
              <a:t>tree</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p>
          <a:p>
            <a:r>
              <a:rPr lang="en-US">
                <a:solidFill>
                  <a:srgbClr val="7A3E9D"/>
                </a:solidFill>
                <a:latin typeface="Menlo"/>
                <a:ea typeface="ＭＳ Ｐゴシック"/>
              </a:rPr>
              <a:t>    @ForAll</a:t>
            </a:r>
            <a:r>
              <a:rPr lang="en-US">
                <a:solidFill>
                  <a:srgbClr val="777777"/>
                </a:solidFill>
                <a:latin typeface="Menlo"/>
                <a:ea typeface="ＭＳ Ｐゴシック"/>
              </a:rPr>
              <a:t> </a:t>
            </a:r>
            <a:r>
              <a:rPr lang="en-US" err="1">
                <a:solidFill>
                  <a:srgbClr val="7A3E9D"/>
                </a:solidFill>
                <a:latin typeface="Menlo"/>
                <a:ea typeface="ＭＳ Ｐゴシック"/>
              </a:rPr>
              <a:t>ivalue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Int</a:t>
            </a:r>
          </a:p>
          <a:p>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p>
          <a:p>
            <a:r>
              <a:rPr lang="en-US">
                <a:solidFill>
                  <a:srgbClr val="333333"/>
                </a:solidFill>
                <a:latin typeface="Menlo"/>
                <a:ea typeface="ＭＳ Ｐゴシック"/>
              </a:rPr>
              <a:t>    </a:t>
            </a:r>
            <a:r>
              <a:rPr lang="en-US" err="1">
                <a:solidFill>
                  <a:srgbClr val="333333"/>
                </a:solidFill>
                <a:latin typeface="Menlo"/>
                <a:ea typeface="ＭＳ Ｐゴシック"/>
              </a:rPr>
              <a:t>assertThat</a:t>
            </a:r>
            <a:r>
              <a:rPr lang="en-US">
                <a:solidFill>
                  <a:srgbClr val="777777"/>
                </a:solidFill>
                <a:latin typeface="Menlo"/>
                <a:ea typeface="ＭＳ Ｐゴシック"/>
              </a:rPr>
              <a:t>(</a:t>
            </a:r>
          </a:p>
          <a:p>
            <a:r>
              <a:rPr lang="en-US">
                <a:solidFill>
                  <a:srgbClr val="333333"/>
                </a:solidFill>
                <a:latin typeface="Menlo"/>
                <a:ea typeface="ＭＳ Ｐゴシック"/>
              </a:rPr>
              <a:t>        </a:t>
            </a:r>
            <a:r>
              <a:rPr lang="en-US" err="1">
                <a:solidFill>
                  <a:srgbClr val="333333"/>
                </a:solidFill>
                <a:latin typeface="Menlo"/>
                <a:ea typeface="ＭＳ Ｐゴシック"/>
              </a:rPr>
              <a:t>tree</a:t>
            </a:r>
            <a:r>
              <a:rPr lang="en-US" err="1">
                <a:solidFill>
                  <a:srgbClr val="777777"/>
                </a:solidFill>
                <a:latin typeface="Menlo"/>
                <a:ea typeface="ＭＳ Ｐゴシック"/>
              </a:rPr>
              <a:t>.</a:t>
            </a:r>
            <a:r>
              <a:rPr lang="en-US" err="1">
                <a:solidFill>
                  <a:srgbClr val="333333"/>
                </a:solidFill>
                <a:latin typeface="Menlo"/>
                <a:ea typeface="ＭＳ Ｐゴシック"/>
              </a:rPr>
              <a:t>insert</a:t>
            </a:r>
            <a:r>
              <a:rPr lang="en-US">
                <a:solidFill>
                  <a:srgbClr val="777777"/>
                </a:solidFill>
                <a:latin typeface="Menlo"/>
                <a:ea typeface="ＭＳ Ｐゴシック"/>
              </a:rPr>
              <a:t>(</a:t>
            </a:r>
            <a:r>
              <a:rPr lang="en-US" err="1">
                <a:solidFill>
                  <a:srgbClr val="333333"/>
                </a:solidFill>
                <a:latin typeface="Menlo"/>
                <a:ea typeface="ＭＳ Ｐゴシック"/>
              </a:rPr>
              <a:t>ivalue</a:t>
            </a:r>
            <a:r>
              <a:rPr lang="en-US">
                <a:solidFill>
                  <a:srgbClr val="777777"/>
                </a:solidFill>
                <a:latin typeface="Menlo"/>
                <a:ea typeface="ＭＳ Ｐゴシック"/>
              </a:rPr>
              <a:t>)</a:t>
            </a:r>
          </a:p>
          <a:p>
            <a:r>
              <a:rPr lang="en-US">
                <a:solidFill>
                  <a:srgbClr val="777777"/>
                </a:solidFill>
                <a:latin typeface="Menlo"/>
                <a:ea typeface="ＭＳ Ｐゴシック"/>
              </a:rPr>
              <a:t>            .</a:t>
            </a:r>
            <a:r>
              <a:rPr lang="en-US">
                <a:solidFill>
                  <a:srgbClr val="333333"/>
                </a:solidFill>
                <a:latin typeface="Menlo"/>
                <a:ea typeface="ＭＳ Ｐゴシック"/>
              </a:rPr>
              <a:t>contains</a:t>
            </a:r>
            <a:r>
              <a:rPr lang="en-US">
                <a:solidFill>
                  <a:srgbClr val="777777"/>
                </a:solidFill>
                <a:latin typeface="Menlo"/>
                <a:ea typeface="ＭＳ Ｐゴシック"/>
              </a:rPr>
              <a:t>(</a:t>
            </a:r>
            <a:r>
              <a:rPr lang="en-US" err="1">
                <a:solidFill>
                  <a:srgbClr val="333333"/>
                </a:solidFill>
                <a:latin typeface="Menlo"/>
                <a:ea typeface="ＭＳ Ｐゴシック"/>
              </a:rPr>
              <a:t>ivalue</a:t>
            </a:r>
            <a:r>
              <a:rPr lang="en-US">
                <a:solidFill>
                  <a:srgbClr val="777777"/>
                </a:solidFill>
                <a:latin typeface="Menlo"/>
                <a:ea typeface="ＭＳ Ｐゴシック"/>
              </a:rPr>
              <a:t>)</a:t>
            </a:r>
          </a:p>
          <a:p>
            <a:r>
              <a:rPr lang="en-US">
                <a:solidFill>
                  <a:srgbClr val="777777"/>
                </a:solidFill>
                <a:latin typeface="Menlo"/>
                <a:ea typeface="ＭＳ Ｐゴシック"/>
              </a:rPr>
              <a:t>    ).</a:t>
            </a:r>
            <a:r>
              <a:rPr lang="en-US" err="1">
                <a:solidFill>
                  <a:srgbClr val="333333"/>
                </a:solidFill>
                <a:latin typeface="Menlo"/>
                <a:ea typeface="ＭＳ Ｐゴシック"/>
              </a:rPr>
              <a:t>isTrue</a:t>
            </a:r>
            <a:r>
              <a:rPr lang="en-US">
                <a:solidFill>
                  <a:srgbClr val="777777"/>
                </a:solidFill>
                <a:latin typeface="Menlo"/>
                <a:ea typeface="ＭＳ Ｐゴシック"/>
              </a:rPr>
              <a:t>()</a:t>
            </a:r>
          </a:p>
          <a:p>
            <a:r>
              <a:rPr lang="en-US">
                <a:solidFill>
                  <a:srgbClr val="777777"/>
                </a:solidFill>
                <a:latin typeface="Menlo"/>
                <a:ea typeface="ＭＳ Ｐゴシック"/>
              </a:rPr>
              <a:t>}</a:t>
            </a:r>
          </a:p>
          <a:p>
            <a:endParaRPr lang="en-US">
              <a:solidFill>
                <a:srgbClr val="333333"/>
              </a:solidFill>
              <a:latin typeface="Menlo"/>
            </a:endParaRPr>
          </a:p>
        </p:txBody>
      </p:sp>
      <p:sp>
        <p:nvSpPr>
          <p:cNvPr id="7" name="Title 1">
            <a:extLst>
              <a:ext uri="{FF2B5EF4-FFF2-40B4-BE49-F238E27FC236}">
                <a16:creationId xmlns:a16="http://schemas.microsoft.com/office/drawing/2014/main" id="{2D8ED84D-D18D-DF61-B041-83897E138EBE}"/>
              </a:ext>
            </a:extLst>
          </p:cNvPr>
          <p:cNvSpPr txBox="1">
            <a:spLocks/>
          </p:cNvSpPr>
          <p:nvPr/>
        </p:nvSpPr>
        <p:spPr>
          <a:xfrm>
            <a:off x="851231" y="111859"/>
            <a:ext cx="13609512" cy="1066552"/>
          </a:xfrm>
          <a:prstGeom prst="rect">
            <a:avLst/>
          </a:prstGeom>
          <a:solidFill>
            <a:schemeClr val="bg1">
              <a:alpha val="75000"/>
            </a:schemeClr>
          </a:solidFill>
        </p:spPr>
        <p:txBody>
          <a:bodyPr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a:latin typeface="Menlo"/>
              </a:rPr>
              <a:t>Kotlin: Property Test</a:t>
            </a:r>
            <a:endParaRPr lang="en-GB" kern="0">
              <a:latin typeface="Menlo"/>
              <a:ea typeface="+mj-lt"/>
              <a:cs typeface="+mj-lt"/>
            </a:endParaRPr>
          </a:p>
        </p:txBody>
      </p:sp>
    </p:spTree>
    <p:extLst>
      <p:ext uri="{BB962C8B-B14F-4D97-AF65-F5344CB8AC3E}">
        <p14:creationId xmlns:p14="http://schemas.microsoft.com/office/powerpoint/2010/main" val="4019616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F4A29A-9EBC-8C8D-8666-345A1B8576F0}"/>
              </a:ext>
            </a:extLst>
          </p:cNvPr>
          <p:cNvSpPr txBox="1"/>
          <p:nvPr/>
        </p:nvSpPr>
        <p:spPr>
          <a:xfrm>
            <a:off x="3808592" y="1546390"/>
            <a:ext cx="761564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solidFill>
                  <a:srgbClr val="7A3E9D"/>
                </a:solidFill>
                <a:latin typeface="Menlo"/>
                <a:ea typeface="ＭＳ Ｐゴシック"/>
              </a:rPr>
              <a:t>forall</a:t>
            </a:r>
            <a:r>
              <a:rPr lang="en-US" sz="2800">
                <a:solidFill>
                  <a:srgbClr val="333333"/>
                </a:solidFill>
                <a:latin typeface="Menlo"/>
                <a:ea typeface="ＭＳ Ｐゴシック"/>
              </a:rPr>
              <a:t> (x</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err="1">
                <a:solidFill>
                  <a:srgbClr val="333333"/>
                </a:solidFill>
                <a:latin typeface="Menlo"/>
                <a:ea typeface="ＭＳ Ｐゴシック"/>
              </a:rPr>
              <a:t>nat</a:t>
            </a:r>
            <a:r>
              <a:rPr lang="en-US" sz="2800">
                <a:solidFill>
                  <a:srgbClr val="333333"/>
                </a:solidFill>
                <a:latin typeface="Menlo"/>
                <a:ea typeface="ＭＳ Ｐゴシック"/>
              </a:rPr>
              <a:t>) (y</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err="1">
                <a:solidFill>
                  <a:srgbClr val="333333"/>
                </a:solidFill>
                <a:latin typeface="Menlo"/>
                <a:ea typeface="ＭＳ Ｐゴシック"/>
              </a:rPr>
              <a:t>nat</a:t>
            </a:r>
            <a:r>
              <a:rPr lang="en-US" sz="2800">
                <a:solidFill>
                  <a:srgbClr val="333333"/>
                </a:solidFill>
                <a:latin typeface="Menlo"/>
                <a:ea typeface="ＭＳ Ｐゴシック"/>
              </a:rPr>
              <a:t>),</a:t>
            </a:r>
          </a:p>
          <a:p>
            <a:r>
              <a:rPr lang="en-US" sz="2800">
                <a:solidFill>
                  <a:srgbClr val="333333"/>
                </a:solidFill>
                <a:latin typeface="Menlo"/>
                <a:ea typeface="ＭＳ Ｐゴシック"/>
              </a:rPr>
              <a:t>  (x </a:t>
            </a:r>
            <a:r>
              <a:rPr lang="en-US" sz="2800">
                <a:solidFill>
                  <a:srgbClr val="777777"/>
                </a:solidFill>
                <a:latin typeface="Menlo"/>
                <a:ea typeface="ＭＳ Ｐゴシック"/>
              </a:rPr>
              <a:t>&lt;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(x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a:t>
            </a:r>
          </a:p>
          <a:p>
            <a:endParaRPr lang="en-US" sz="2800">
              <a:solidFill>
                <a:srgbClr val="333333"/>
              </a:solidFill>
              <a:latin typeface="Menlo"/>
            </a:endParaRPr>
          </a:p>
        </p:txBody>
      </p:sp>
      <p:sp>
        <p:nvSpPr>
          <p:cNvPr id="15" name="Rectangle 14">
            <a:extLst>
              <a:ext uri="{FF2B5EF4-FFF2-40B4-BE49-F238E27FC236}">
                <a16:creationId xmlns:a16="http://schemas.microsoft.com/office/drawing/2014/main" id="{7AF39332-7CA7-6642-84ED-C7251EAC3DDB}"/>
              </a:ext>
            </a:extLst>
          </p:cNvPr>
          <p:cNvSpPr/>
          <p:nvPr/>
        </p:nvSpPr>
        <p:spPr bwMode="auto">
          <a:xfrm>
            <a:off x="11243191" y="5647806"/>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16" name="TextBox 15">
            <a:extLst>
              <a:ext uri="{FF2B5EF4-FFF2-40B4-BE49-F238E27FC236}">
                <a16:creationId xmlns:a16="http://schemas.microsoft.com/office/drawing/2014/main" id="{1D232C43-DEFD-3145-B740-089936871DA6}"/>
              </a:ext>
            </a:extLst>
          </p:cNvPr>
          <p:cNvSpPr txBox="1"/>
          <p:nvPr/>
        </p:nvSpPr>
        <p:spPr>
          <a:xfrm>
            <a:off x="3808590" y="2694858"/>
            <a:ext cx="7615645"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solidFill>
                  <a:srgbClr val="7A3E9D"/>
                </a:solidFill>
                <a:latin typeface="Menlo"/>
                <a:ea typeface="ＭＳ Ｐゴシック"/>
              </a:rPr>
              <a:t>forall</a:t>
            </a:r>
            <a:r>
              <a:rPr lang="en-US" sz="2800">
                <a:solidFill>
                  <a:srgbClr val="333333"/>
                </a:solidFill>
                <a:latin typeface="Menlo"/>
                <a:ea typeface="ＭＳ Ｐゴシック"/>
              </a:rPr>
              <a:t> (y</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err="1">
                <a:solidFill>
                  <a:srgbClr val="333333"/>
                </a:solidFill>
                <a:latin typeface="Menlo"/>
                <a:ea typeface="ＭＳ Ｐゴシック"/>
              </a:rPr>
              <a:t>nat</a:t>
            </a:r>
            <a:r>
              <a:rPr lang="en-US" sz="2800">
                <a:solidFill>
                  <a:srgbClr val="333333"/>
                </a:solidFill>
                <a:latin typeface="Menlo"/>
                <a:ea typeface="ＭＳ Ｐゴシック"/>
              </a:rPr>
              <a:t>),</a:t>
            </a:r>
          </a:p>
          <a:p>
            <a:r>
              <a:rPr lang="en-US" sz="2800">
                <a:solidFill>
                  <a:srgbClr val="333333"/>
                </a:solidFill>
                <a:latin typeface="Menlo"/>
                <a:ea typeface="ＭＳ Ｐゴシック"/>
              </a:rPr>
              <a:t>  (x </a:t>
            </a:r>
            <a:r>
              <a:rPr lang="en-US" sz="2800">
                <a:solidFill>
                  <a:srgbClr val="777777"/>
                </a:solidFill>
                <a:latin typeface="Menlo"/>
                <a:ea typeface="ＭＳ Ｐゴシック"/>
              </a:rPr>
              <a:t>&lt;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(x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a:t>
            </a:r>
          </a:p>
          <a:p>
            <a:endParaRPr lang="en-US" sz="2800">
              <a:solidFill>
                <a:srgbClr val="333333"/>
              </a:solidFill>
              <a:latin typeface="Menlo"/>
            </a:endParaRPr>
          </a:p>
        </p:txBody>
      </p:sp>
      <p:pic>
        <p:nvPicPr>
          <p:cNvPr id="20" name="Picture 19" descr="A picture containing weapon, tool, knife&#10;&#10;Description automatically generated">
            <a:extLst>
              <a:ext uri="{FF2B5EF4-FFF2-40B4-BE49-F238E27FC236}">
                <a16:creationId xmlns:a16="http://schemas.microsoft.com/office/drawing/2014/main" id="{78EC6BB1-2C59-3447-9EEE-335C2EC3AD06}"/>
              </a:ext>
            </a:extLst>
          </p:cNvPr>
          <p:cNvPicPr>
            <a:picLocks noChangeAspect="1"/>
          </p:cNvPicPr>
          <p:nvPr/>
        </p:nvPicPr>
        <p:blipFill>
          <a:blip r:embed="rId3"/>
          <a:stretch>
            <a:fillRect/>
          </a:stretch>
        </p:blipFill>
        <p:spPr>
          <a:xfrm rot="18954406">
            <a:off x="590069" y="1515295"/>
            <a:ext cx="3730106" cy="5185954"/>
          </a:xfrm>
          <a:prstGeom prst="rect">
            <a:avLst/>
          </a:prstGeom>
        </p:spPr>
      </p:pic>
      <p:cxnSp>
        <p:nvCxnSpPr>
          <p:cNvPr id="22" name="Straight Connector 21">
            <a:extLst>
              <a:ext uri="{FF2B5EF4-FFF2-40B4-BE49-F238E27FC236}">
                <a16:creationId xmlns:a16="http://schemas.microsoft.com/office/drawing/2014/main" id="{093D76E5-0553-3B43-B1EA-CB28DEB8D7F6}"/>
              </a:ext>
            </a:extLst>
          </p:cNvPr>
          <p:cNvCxnSpPr/>
          <p:nvPr/>
        </p:nvCxnSpPr>
        <p:spPr bwMode="auto">
          <a:xfrm>
            <a:off x="3808592" y="1240204"/>
            <a:ext cx="11821886" cy="0"/>
          </a:xfrm>
          <a:prstGeom prst="line">
            <a:avLst/>
          </a:prstGeom>
          <a:blipFill dpi="0" rotWithShape="0">
            <a:blip r:embed="rId4"/>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sp>
        <p:nvSpPr>
          <p:cNvPr id="23" name="TextBox 22">
            <a:extLst>
              <a:ext uri="{FF2B5EF4-FFF2-40B4-BE49-F238E27FC236}">
                <a16:creationId xmlns:a16="http://schemas.microsoft.com/office/drawing/2014/main" id="{2AA6A04C-3BC0-4F49-B069-D5D53D715E0A}"/>
              </a:ext>
            </a:extLst>
          </p:cNvPr>
          <p:cNvSpPr txBox="1"/>
          <p:nvPr/>
        </p:nvSpPr>
        <p:spPr>
          <a:xfrm>
            <a:off x="3808590" y="1755485"/>
            <a:ext cx="76156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33333"/>
                </a:solidFill>
                <a:latin typeface="Menlo"/>
                <a:ea typeface="ＭＳ Ｐゴシック"/>
              </a:rPr>
              <a:t>x</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err="1">
                <a:solidFill>
                  <a:srgbClr val="333333"/>
                </a:solidFill>
                <a:latin typeface="Menlo"/>
                <a:ea typeface="ＭＳ Ｐゴシック"/>
              </a:rPr>
              <a:t>nat</a:t>
            </a:r>
            <a:endParaRPr lang="en-US" sz="2800">
              <a:solidFill>
                <a:srgbClr val="333333"/>
              </a:solidFill>
              <a:latin typeface="Menlo"/>
              <a:ea typeface="ＭＳ Ｐゴシック"/>
            </a:endParaRPr>
          </a:p>
        </p:txBody>
      </p:sp>
      <p:sp>
        <p:nvSpPr>
          <p:cNvPr id="26" name="TextBox 25">
            <a:extLst>
              <a:ext uri="{FF2B5EF4-FFF2-40B4-BE49-F238E27FC236}">
                <a16:creationId xmlns:a16="http://schemas.microsoft.com/office/drawing/2014/main" id="{EC00EF67-EF2E-144D-A498-E2F60BF58298}"/>
              </a:ext>
            </a:extLst>
          </p:cNvPr>
          <p:cNvSpPr txBox="1"/>
          <p:nvPr/>
        </p:nvSpPr>
        <p:spPr>
          <a:xfrm>
            <a:off x="3808590" y="2668732"/>
            <a:ext cx="76156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33333"/>
                </a:solidFill>
                <a:latin typeface="Menlo"/>
                <a:ea typeface="ＭＳ Ｐゴシック"/>
              </a:rPr>
              <a:t>(x </a:t>
            </a:r>
            <a:r>
              <a:rPr lang="en-US" sz="2800">
                <a:solidFill>
                  <a:srgbClr val="777777"/>
                </a:solidFill>
                <a:latin typeface="Menlo"/>
                <a:ea typeface="ＭＳ Ｐゴシック"/>
              </a:rPr>
              <a:t>&lt;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(x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a:t>
            </a:r>
          </a:p>
        </p:txBody>
      </p:sp>
      <p:sp>
        <p:nvSpPr>
          <p:cNvPr id="27" name="TextBox 26">
            <a:extLst>
              <a:ext uri="{FF2B5EF4-FFF2-40B4-BE49-F238E27FC236}">
                <a16:creationId xmlns:a16="http://schemas.microsoft.com/office/drawing/2014/main" id="{50324BB0-ADBB-4242-9EEC-2DF848193E91}"/>
              </a:ext>
            </a:extLst>
          </p:cNvPr>
          <p:cNvSpPr txBox="1"/>
          <p:nvPr/>
        </p:nvSpPr>
        <p:spPr>
          <a:xfrm>
            <a:off x="3817298" y="1372306"/>
            <a:ext cx="76156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33333"/>
                </a:solidFill>
                <a:latin typeface="Menlo"/>
                <a:ea typeface="ＭＳ Ｐゴシック"/>
              </a:rPr>
              <a:t>y</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err="1">
                <a:solidFill>
                  <a:srgbClr val="333333"/>
                </a:solidFill>
                <a:latin typeface="Menlo"/>
                <a:ea typeface="ＭＳ Ｐゴシック"/>
              </a:rPr>
              <a:t>nat</a:t>
            </a:r>
            <a:endParaRPr lang="en-US" sz="2800">
              <a:solidFill>
                <a:srgbClr val="333333"/>
              </a:solidFill>
              <a:latin typeface="Menlo"/>
              <a:ea typeface="ＭＳ Ｐゴシック"/>
            </a:endParaRPr>
          </a:p>
        </p:txBody>
      </p:sp>
      <p:sp>
        <p:nvSpPr>
          <p:cNvPr id="28" name="Rectangle 27">
            <a:extLst>
              <a:ext uri="{FF2B5EF4-FFF2-40B4-BE49-F238E27FC236}">
                <a16:creationId xmlns:a16="http://schemas.microsoft.com/office/drawing/2014/main" id="{C17B8692-1998-AB4E-B069-3ACCF5C679F2}"/>
              </a:ext>
            </a:extLst>
          </p:cNvPr>
          <p:cNvSpPr/>
          <p:nvPr/>
        </p:nvSpPr>
        <p:spPr>
          <a:xfrm>
            <a:off x="3821653" y="997394"/>
            <a:ext cx="4079963" cy="523220"/>
          </a:xfrm>
          <a:prstGeom prst="rect">
            <a:avLst/>
          </a:prstGeom>
        </p:spPr>
        <p:txBody>
          <a:bodyPr wrap="none">
            <a:spAutoFit/>
          </a:bodyPr>
          <a:lstStyle/>
          <a:p>
            <a:r>
              <a:rPr lang="en-US" sz="2800">
                <a:solidFill>
                  <a:srgbClr val="333333"/>
                </a:solidFill>
                <a:latin typeface="Menlo"/>
                <a:ea typeface="ＭＳ Ｐゴシック"/>
              </a:rPr>
              <a:t>H: (x </a:t>
            </a:r>
            <a:r>
              <a:rPr lang="en-US" sz="2800">
                <a:solidFill>
                  <a:srgbClr val="777777"/>
                </a:solidFill>
                <a:latin typeface="Menlo"/>
                <a:ea typeface="ＭＳ Ｐゴシック"/>
              </a:rPr>
              <a:t>&lt;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 </a:t>
            </a:r>
            <a:endParaRPr lang="en-US" sz="2800"/>
          </a:p>
        </p:txBody>
      </p:sp>
      <p:sp>
        <p:nvSpPr>
          <p:cNvPr id="29" name="TextBox 28">
            <a:extLst>
              <a:ext uri="{FF2B5EF4-FFF2-40B4-BE49-F238E27FC236}">
                <a16:creationId xmlns:a16="http://schemas.microsoft.com/office/drawing/2014/main" id="{154223DF-1D5A-BA4E-9E5F-92C67DC123CC}"/>
              </a:ext>
            </a:extLst>
          </p:cNvPr>
          <p:cNvSpPr txBox="1"/>
          <p:nvPr/>
        </p:nvSpPr>
        <p:spPr>
          <a:xfrm>
            <a:off x="3817298" y="2686931"/>
            <a:ext cx="76156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333333"/>
                </a:solidFill>
                <a:latin typeface="Menlo"/>
                <a:ea typeface="ＭＳ Ｐゴシック"/>
              </a:rPr>
              <a:t>(x </a:t>
            </a:r>
            <a:r>
              <a:rPr lang="en-US">
                <a:latin typeface="Menlo" panose="020B0609030804020204" pitchFamily="49" charset="0"/>
                <a:ea typeface="Menlo" panose="020B0609030804020204" pitchFamily="49" charset="0"/>
                <a:cs typeface="Menlo" panose="020B0609030804020204" pitchFamily="49" charset="0"/>
              </a:rPr>
              <a:t>≤</a:t>
            </a:r>
            <a:r>
              <a:rPr lang="en-US" sz="2800">
                <a:solidFill>
                  <a:srgbClr val="333333"/>
                </a:solidFill>
                <a:latin typeface="Menlo"/>
                <a:ea typeface="ＭＳ Ｐゴシック"/>
              </a:rPr>
              <a:t> y </a:t>
            </a:r>
            <a:r>
              <a:rPr lang="en-US" sz="2800">
                <a:solidFill>
                  <a:srgbClr val="777777"/>
                </a:solidFill>
                <a:latin typeface="Menlo"/>
                <a:ea typeface="ＭＳ Ｐゴシック"/>
              </a:rPr>
              <a:t>=</a:t>
            </a:r>
            <a:r>
              <a:rPr lang="en-US" sz="2800">
                <a:solidFill>
                  <a:srgbClr val="333333"/>
                </a:solidFill>
                <a:latin typeface="Menlo"/>
                <a:ea typeface="ＭＳ Ｐゴシック"/>
              </a:rPr>
              <a:t> true).</a:t>
            </a:r>
          </a:p>
        </p:txBody>
      </p:sp>
      <p:sp>
        <p:nvSpPr>
          <p:cNvPr id="30" name="Rectangle 29">
            <a:extLst>
              <a:ext uri="{FF2B5EF4-FFF2-40B4-BE49-F238E27FC236}">
                <a16:creationId xmlns:a16="http://schemas.microsoft.com/office/drawing/2014/main" id="{650D103D-4C26-9C48-AC5C-01F138C1E0D7}"/>
              </a:ext>
            </a:extLst>
          </p:cNvPr>
          <p:cNvSpPr/>
          <p:nvPr/>
        </p:nvSpPr>
        <p:spPr>
          <a:xfrm>
            <a:off x="3780283" y="488505"/>
            <a:ext cx="12453260" cy="523220"/>
          </a:xfrm>
          <a:prstGeom prst="rect">
            <a:avLst/>
          </a:prstGeom>
        </p:spPr>
        <p:txBody>
          <a:bodyPr wrap="square">
            <a:spAutoFit/>
          </a:bodyPr>
          <a:lstStyle/>
          <a:p>
            <a:r>
              <a:rPr lang="en-US" sz="2800">
                <a:solidFill>
                  <a:srgbClr val="0070C0"/>
                </a:solidFill>
                <a:latin typeface="Menlo" panose="020B0609030804020204" pitchFamily="49" charset="0"/>
              </a:rPr>
              <a:t>Tool: (x &lt; y = true)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2800">
                <a:solidFill>
                  <a:srgbClr val="0070C0"/>
                </a:solidFill>
                <a:latin typeface="Menlo" panose="020B0609030804020204" pitchFamily="49" charset="0"/>
              </a:rPr>
              <a:t> (x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2800">
                <a:solidFill>
                  <a:srgbClr val="0070C0"/>
                </a:solidFill>
                <a:latin typeface="Menlo" panose="020B0609030804020204" pitchFamily="49" charset="0"/>
              </a:rPr>
              <a:t> y = true) /\ (x == y = false)</a:t>
            </a:r>
            <a:endParaRPr lang="en-US" sz="2800" b="0">
              <a:solidFill>
                <a:srgbClr val="0070C0"/>
              </a:solidFill>
              <a:effectLst/>
              <a:latin typeface="Menlo" panose="020B0609030804020204" pitchFamily="49" charset="0"/>
            </a:endParaRPr>
          </a:p>
        </p:txBody>
      </p:sp>
      <p:pic>
        <p:nvPicPr>
          <p:cNvPr id="34" name="Picture 33" descr="A picture containing text, queen, vector graphics&#10;&#10;Description automatically generated">
            <a:extLst>
              <a:ext uri="{FF2B5EF4-FFF2-40B4-BE49-F238E27FC236}">
                <a16:creationId xmlns:a16="http://schemas.microsoft.com/office/drawing/2014/main" id="{F8CD34C9-0922-EB43-B970-DF504616C788}"/>
              </a:ext>
            </a:extLst>
          </p:cNvPr>
          <p:cNvPicPr>
            <a:picLocks noChangeAspect="1"/>
          </p:cNvPicPr>
          <p:nvPr/>
        </p:nvPicPr>
        <p:blipFill>
          <a:blip r:embed="rId5"/>
          <a:stretch>
            <a:fillRect/>
          </a:stretch>
        </p:blipFill>
        <p:spPr>
          <a:xfrm>
            <a:off x="387895" y="3234506"/>
            <a:ext cx="6692174" cy="4946389"/>
          </a:xfrm>
          <a:prstGeom prst="rect">
            <a:avLst/>
          </a:prstGeom>
        </p:spPr>
      </p:pic>
      <p:sp>
        <p:nvSpPr>
          <p:cNvPr id="35" name="Rectangle 34">
            <a:extLst>
              <a:ext uri="{FF2B5EF4-FFF2-40B4-BE49-F238E27FC236}">
                <a16:creationId xmlns:a16="http://schemas.microsoft.com/office/drawing/2014/main" id="{46AA9DE2-EDB1-084F-8699-630AA33EA373}"/>
              </a:ext>
            </a:extLst>
          </p:cNvPr>
          <p:cNvSpPr/>
          <p:nvPr/>
        </p:nvSpPr>
        <p:spPr>
          <a:xfrm>
            <a:off x="3808590" y="929905"/>
            <a:ext cx="12453260" cy="523220"/>
          </a:xfrm>
          <a:prstGeom prst="rect">
            <a:avLst/>
          </a:prstGeom>
        </p:spPr>
        <p:txBody>
          <a:bodyPr wrap="square">
            <a:spAutoFit/>
          </a:bodyPr>
          <a:lstStyle/>
          <a:p>
            <a:r>
              <a:rPr lang="en-US" sz="2800">
                <a:solidFill>
                  <a:srgbClr val="0070C0"/>
                </a:solidFill>
                <a:latin typeface="Menlo" panose="020B0609030804020204" pitchFamily="49" charset="0"/>
              </a:rPr>
              <a:t>Tool H: (x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2800">
                <a:solidFill>
                  <a:srgbClr val="0070C0"/>
                </a:solidFill>
                <a:latin typeface="Menlo" panose="020B0609030804020204" pitchFamily="49" charset="0"/>
              </a:rPr>
              <a:t> y = true) /\ (x == y = false)</a:t>
            </a:r>
            <a:endParaRPr lang="en-US" sz="2800" b="0">
              <a:solidFill>
                <a:srgbClr val="0070C0"/>
              </a:solidFill>
              <a:effectLst/>
              <a:latin typeface="Menlo" panose="020B0609030804020204" pitchFamily="49" charset="0"/>
            </a:endParaRPr>
          </a:p>
        </p:txBody>
      </p:sp>
      <p:pic>
        <p:nvPicPr>
          <p:cNvPr id="37" name="Picture 36" descr="A picture containing text&#10;&#10;Description automatically generated">
            <a:extLst>
              <a:ext uri="{FF2B5EF4-FFF2-40B4-BE49-F238E27FC236}">
                <a16:creationId xmlns:a16="http://schemas.microsoft.com/office/drawing/2014/main" id="{FAA5A5EF-9502-A24D-BBDC-6D932CB56A1C}"/>
              </a:ext>
            </a:extLst>
          </p:cNvPr>
          <p:cNvPicPr>
            <a:picLocks noChangeAspect="1"/>
          </p:cNvPicPr>
          <p:nvPr/>
        </p:nvPicPr>
        <p:blipFill>
          <a:blip r:embed="rId6"/>
          <a:stretch>
            <a:fillRect/>
          </a:stretch>
        </p:blipFill>
        <p:spPr>
          <a:xfrm>
            <a:off x="379187" y="3583261"/>
            <a:ext cx="4901298" cy="4990738"/>
          </a:xfrm>
          <a:prstGeom prst="rect">
            <a:avLst/>
          </a:prstGeom>
        </p:spPr>
      </p:pic>
      <p:sp>
        <p:nvSpPr>
          <p:cNvPr id="38" name="Rectangle 37">
            <a:extLst>
              <a:ext uri="{FF2B5EF4-FFF2-40B4-BE49-F238E27FC236}">
                <a16:creationId xmlns:a16="http://schemas.microsoft.com/office/drawing/2014/main" id="{025FADAE-4345-DD45-B5F6-E14209D99B15}"/>
              </a:ext>
            </a:extLst>
          </p:cNvPr>
          <p:cNvSpPr/>
          <p:nvPr/>
        </p:nvSpPr>
        <p:spPr>
          <a:xfrm>
            <a:off x="3812926" y="507278"/>
            <a:ext cx="4893019" cy="523220"/>
          </a:xfrm>
          <a:prstGeom prst="rect">
            <a:avLst/>
          </a:prstGeom>
        </p:spPr>
        <p:txBody>
          <a:bodyPr wrap="square">
            <a:spAutoFit/>
          </a:bodyPr>
          <a:lstStyle/>
          <a:p>
            <a:r>
              <a:rPr lang="en-US" sz="2800" err="1">
                <a:solidFill>
                  <a:srgbClr val="0070C0"/>
                </a:solidFill>
                <a:latin typeface="Menlo" panose="020B0609030804020204" pitchFamily="49" charset="0"/>
              </a:rPr>
              <a:t>Leq</a:t>
            </a:r>
            <a:r>
              <a:rPr lang="en-US" sz="2800">
                <a:solidFill>
                  <a:srgbClr val="0070C0"/>
                </a:solidFill>
                <a:latin typeface="Menlo" panose="020B0609030804020204" pitchFamily="49" charset="0"/>
              </a:rPr>
              <a:t>: (x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2800">
                <a:solidFill>
                  <a:srgbClr val="0070C0"/>
                </a:solidFill>
                <a:latin typeface="Menlo" panose="020B0609030804020204" pitchFamily="49" charset="0"/>
              </a:rPr>
              <a:t> y = true)</a:t>
            </a:r>
          </a:p>
        </p:txBody>
      </p:sp>
      <p:sp>
        <p:nvSpPr>
          <p:cNvPr id="39" name="Rectangle 38">
            <a:extLst>
              <a:ext uri="{FF2B5EF4-FFF2-40B4-BE49-F238E27FC236}">
                <a16:creationId xmlns:a16="http://schemas.microsoft.com/office/drawing/2014/main" id="{C155F96D-D2D0-C444-81B0-972D2D4156CA}"/>
              </a:ext>
            </a:extLst>
          </p:cNvPr>
          <p:cNvSpPr/>
          <p:nvPr/>
        </p:nvSpPr>
        <p:spPr>
          <a:xfrm>
            <a:off x="3817298" y="946649"/>
            <a:ext cx="4729180" cy="523220"/>
          </a:xfrm>
          <a:prstGeom prst="rect">
            <a:avLst/>
          </a:prstGeom>
        </p:spPr>
        <p:txBody>
          <a:bodyPr wrap="none">
            <a:spAutoFit/>
          </a:bodyPr>
          <a:lstStyle/>
          <a:p>
            <a:r>
              <a:rPr lang="en-US" sz="2800" err="1">
                <a:solidFill>
                  <a:srgbClr val="0070C0"/>
                </a:solidFill>
                <a:latin typeface="Menlo" panose="020B0609030804020204" pitchFamily="49" charset="0"/>
              </a:rPr>
              <a:t>Neq</a:t>
            </a:r>
            <a:r>
              <a:rPr lang="en-US" sz="2800">
                <a:solidFill>
                  <a:srgbClr val="0070C0"/>
                </a:solidFill>
                <a:latin typeface="Menlo" panose="020B0609030804020204" pitchFamily="49" charset="0"/>
              </a:rPr>
              <a:t>: (x == y = false)</a:t>
            </a:r>
          </a:p>
        </p:txBody>
      </p:sp>
      <p:sp>
        <p:nvSpPr>
          <p:cNvPr id="40" name="TextBox 39">
            <a:extLst>
              <a:ext uri="{FF2B5EF4-FFF2-40B4-BE49-F238E27FC236}">
                <a16:creationId xmlns:a16="http://schemas.microsoft.com/office/drawing/2014/main" id="{6F96BBFB-6A43-E440-B67A-6ACCB1B77770}"/>
              </a:ext>
            </a:extLst>
          </p:cNvPr>
          <p:cNvSpPr txBox="1"/>
          <p:nvPr/>
        </p:nvSpPr>
        <p:spPr>
          <a:xfrm>
            <a:off x="8907113" y="4939891"/>
            <a:ext cx="1747594" cy="1015663"/>
          </a:xfrm>
          <a:prstGeom prst="rect">
            <a:avLst/>
          </a:prstGeom>
          <a:noFill/>
        </p:spPr>
        <p:txBody>
          <a:bodyPr wrap="none" rtlCol="0">
            <a:spAutoFit/>
          </a:bodyPr>
          <a:lstStyle/>
          <a:p>
            <a:r>
              <a:rPr lang="en-US" sz="6000">
                <a:solidFill>
                  <a:srgbClr val="FF9300"/>
                </a:solidFill>
              </a:rPr>
              <a:t>Qed.</a:t>
            </a:r>
          </a:p>
        </p:txBody>
      </p:sp>
    </p:spTree>
    <p:extLst>
      <p:ext uri="{BB962C8B-B14F-4D97-AF65-F5344CB8AC3E}">
        <p14:creationId xmlns:p14="http://schemas.microsoft.com/office/powerpoint/2010/main" val="18507503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mph" presetSubtype="0" repeatCount="3000" autoRev="1" fill="hold" nodeType="afterEffect" p14:presetBounceEnd="50000">
                                      <p:stCondLst>
                                        <p:cond delay="0"/>
                                      </p:stCondLst>
                                      <p:childTnLst>
                                        <p:animRot by="2700000" p14:bounceEnd="50000">
                                          <p:cBhvr>
                                            <p:cTn id="11" dur="500" fill="hold"/>
                                            <p:tgtEl>
                                              <p:spTgt spid="20"/>
                                            </p:tgtEl>
                                            <p:attrNameLst>
                                              <p:attrName>r</p:attrName>
                                            </p:attrNameLst>
                                          </p:cBhvr>
                                        </p:animRot>
                                      </p:childTnLst>
                                    </p:cTn>
                                  </p:par>
                                  <p:par>
                                    <p:cTn id="12" presetID="0" presetClass="path" presetSubtype="0" fill="hold" nodeType="withEffect">
                                      <p:stCondLst>
                                        <p:cond delay="0"/>
                                      </p:stCondLst>
                                      <p:childTnLst>
                                        <p:animMotion origin="layout" path="M -1.5625E-6 -2.77778E-7 L -1.5625E-6 0.13056 " pathEditMode="relative" rAng="0" ptsTypes="AA">
                                          <p:cBhvr>
                                            <p:cTn id="13" dur="500" fill="hold"/>
                                            <p:tgtEl>
                                              <p:spTgt spid="22"/>
                                            </p:tgtEl>
                                            <p:attrNameLst>
                                              <p:attrName>ppt_x</p:attrName>
                                              <p:attrName>ppt_y</p:attrName>
                                            </p:attrNameLst>
                                          </p:cBhvr>
                                          <p:rCtr x="0" y="6528"/>
                                        </p:animMotion>
                                      </p:childTnLst>
                                    </p:cTn>
                                  </p:par>
                                  <p:par>
                                    <p:cTn id="14" presetID="0" presetClass="path" presetSubtype="0" accel="50000" decel="50000" fill="hold" grpId="0" nodeType="withEffect">
                                      <p:stCondLst>
                                        <p:cond delay="0"/>
                                      </p:stCondLst>
                                      <p:childTnLst>
                                        <p:animMotion origin="layout" path="M 2.96875E-6 -2.77778E-7 L 2.96875E-6 0.12743 " pathEditMode="relative" rAng="0" ptsTypes="AA">
                                          <p:cBhvr>
                                            <p:cTn id="15" dur="500" fill="hold"/>
                                            <p:tgtEl>
                                              <p:spTgt spid="4"/>
                                            </p:tgtEl>
                                            <p:attrNameLst>
                                              <p:attrName>ppt_x</p:attrName>
                                              <p:attrName>ppt_y</p:attrName>
                                            </p:attrNameLst>
                                          </p:cBhvr>
                                          <p:rCtr x="0" y="6372"/>
                                        </p:animMotion>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2" presetClass="entr" presetSubtype="1"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8" presetClass="emph" presetSubtype="0" repeatCount="3000" autoRev="1" fill="hold" nodeType="afterEffect" p14:presetBounceEnd="50000">
                                      <p:stCondLst>
                                        <p:cond delay="0"/>
                                      </p:stCondLst>
                                      <p:childTnLst>
                                        <p:animRot by="2700000" p14:bounceEnd="50000">
                                          <p:cBhvr>
                                            <p:cTn id="28" dur="500" fill="hold"/>
                                            <p:tgtEl>
                                              <p:spTgt spid="20"/>
                                            </p:tgtEl>
                                            <p:attrNameLst>
                                              <p:attrName>r</p:attrName>
                                            </p:attrNameLst>
                                          </p:cBhvr>
                                        </p:animRo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2" presetClass="entr" presetSubtype="1"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0-#ppt_h/2"/>
                                              </p:val>
                                            </p:tav>
                                            <p:tav tm="100000">
                                              <p:val>
                                                <p:strVal val="#ppt_y"/>
                                              </p:val>
                                            </p:tav>
                                          </p:tavLst>
                                        </p:anim>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500"/>
                                </p:stCondLst>
                                <p:childTnLst>
                                  <p:par>
                                    <p:cTn id="40" presetID="8" presetClass="emph" presetSubtype="0" repeatCount="3000" autoRev="1" fill="hold" nodeType="afterEffect" p14:presetBounceEnd="50000">
                                      <p:stCondLst>
                                        <p:cond delay="0"/>
                                      </p:stCondLst>
                                      <p:childTnLst>
                                        <p:animRot by="2700000" p14:bounceEnd="50000">
                                          <p:cBhvr>
                                            <p:cTn id="41" dur="500" fill="hold"/>
                                            <p:tgtEl>
                                              <p:spTgt spid="20"/>
                                            </p:tgtEl>
                                            <p:attrNameLst>
                                              <p:attrName>r</p:attrName>
                                            </p:attrNameLst>
                                          </p:cBhvr>
                                        </p:animRot>
                                      </p:childTnLst>
                                    </p:cTn>
                                  </p:par>
                                  <p:par>
                                    <p:cTn id="42" presetID="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0-#ppt_h/2"/>
                                              </p:val>
                                            </p:tav>
                                            <p:tav tm="100000">
                                              <p:val>
                                                <p:strVal val="#ppt_y"/>
                                              </p:val>
                                            </p:tav>
                                          </p:tavLst>
                                        </p:anim>
                                      </p:childTnLst>
                                    </p:cTn>
                                  </p:par>
                                  <p:par>
                                    <p:cTn id="46" presetID="10" presetClass="exit" presetSubtype="0" fill="hold" grpId="1" nodeType="withEffect">
                                      <p:stCondLst>
                                        <p:cond delay="0"/>
                                      </p:stCondLst>
                                      <p:childTnLst>
                                        <p:animEffect transition="out" filter="fade">
                                          <p:cBhvr>
                                            <p:cTn id="47" dur="500"/>
                                            <p:tgtEl>
                                              <p:spTgt spid="26"/>
                                            </p:tgtEl>
                                          </p:cBhvr>
                                        </p:animEffect>
                                        <p:set>
                                          <p:cBhvr>
                                            <p:cTn id="48" dur="1" fill="hold">
                                              <p:stCondLst>
                                                <p:cond delay="499"/>
                                              </p:stCondLst>
                                            </p:cTn>
                                            <p:tgtEl>
                                              <p:spTgt spid="26"/>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9500"/>
                                </p:stCondLst>
                                <p:childTnLst>
                                  <p:par>
                                    <p:cTn id="53" presetID="2" presetClass="exit" presetSubtype="8" fill="hold" nodeType="after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0-ppt_w/2"/>
                                              </p:val>
                                            </p:tav>
                                          </p:tavLst>
                                        </p:anim>
                                        <p:anim calcmode="lin" valueType="num">
                                          <p:cBhvr additive="base">
                                            <p:cTn id="55" dur="500"/>
                                            <p:tgtEl>
                                              <p:spTgt spid="20"/>
                                            </p:tgtEl>
                                            <p:attrNameLst>
                                              <p:attrName>ppt_y</p:attrName>
                                            </p:attrNameLst>
                                          </p:cBhvr>
                                          <p:tavLst>
                                            <p:tav tm="0">
                                              <p:val>
                                                <p:strVal val="ppt_y"/>
                                              </p:val>
                                            </p:tav>
                                            <p:tav tm="100000">
                                              <p:val>
                                                <p:strVal val="ppt_y"/>
                                              </p:val>
                                            </p:tav>
                                          </p:tavLst>
                                        </p:anim>
                                        <p:set>
                                          <p:cBhvr>
                                            <p:cTn id="56" dur="1" fill="hold">
                                              <p:stCondLst>
                                                <p:cond delay="499"/>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0-#ppt_w/2"/>
                                              </p:val>
                                            </p:tav>
                                            <p:tav tm="100000">
                                              <p:val>
                                                <p:strVal val="#ppt_x"/>
                                              </p:val>
                                            </p:tav>
                                          </p:tavLst>
                                        </p:anim>
                                        <p:anim calcmode="lin" valueType="num">
                                          <p:cBhvr additive="base">
                                            <p:cTn id="6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childTnLst>
                                    </p:cTn>
                                  </p:par>
                                  <p:par>
                                    <p:cTn id="74" presetID="10" presetClass="exit" presetSubtype="0" fill="hold" grpId="1" nodeType="with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0"/>
                                            <p:tgtEl>
                                              <p:spTgt spid="30"/>
                                            </p:tgtEl>
                                          </p:cBhvr>
                                        </p:animEffect>
                                        <p:set>
                                          <p:cBhvr>
                                            <p:cTn id="79" dur="1" fill="hold">
                                              <p:stCondLst>
                                                <p:cond delay="999"/>
                                              </p:stCondLst>
                                            </p:cTn>
                                            <p:tgtEl>
                                              <p:spTgt spid="3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nodeType="clickEffect" p14:presetBounceEnd="50000">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14:bounceEnd="50000">
                                          <p:cBhvr additive="base">
                                            <p:cTn id="84" dur="1500" fill="hold"/>
                                            <p:tgtEl>
                                              <p:spTgt spid="37"/>
                                            </p:tgtEl>
                                            <p:attrNameLst>
                                              <p:attrName>ppt_x</p:attrName>
                                            </p:attrNameLst>
                                          </p:cBhvr>
                                          <p:tavLst>
                                            <p:tav tm="0">
                                              <p:val>
                                                <p:strVal val="#ppt_x"/>
                                              </p:val>
                                            </p:tav>
                                            <p:tav tm="100000">
                                              <p:val>
                                                <p:strVal val="#ppt_x"/>
                                              </p:val>
                                            </p:tav>
                                          </p:tavLst>
                                        </p:anim>
                                        <p:anim calcmode="lin" valueType="num" p14:bounceEnd="50000">
                                          <p:cBhvr additive="base">
                                            <p:cTn id="85" dur="1500" fill="hold"/>
                                            <p:tgtEl>
                                              <p:spTgt spid="37"/>
                                            </p:tgtEl>
                                            <p:attrNameLst>
                                              <p:attrName>ppt_y</p:attrName>
                                            </p:attrNameLst>
                                          </p:cBhvr>
                                          <p:tavLst>
                                            <p:tav tm="0">
                                              <p:val>
                                                <p:strVal val="0-#ppt_h/2"/>
                                              </p:val>
                                            </p:tav>
                                            <p:tav tm="100000">
                                              <p:val>
                                                <p:strVal val="#ppt_y"/>
                                              </p:val>
                                            </p:tav>
                                          </p:tavLst>
                                        </p:anim>
                                      </p:childTnLst>
                                    </p:cTn>
                                  </p:par>
                                  <p:par>
                                    <p:cTn id="86" presetID="26" presetClass="exit" presetSubtype="0" fill="hold" nodeType="withEffect">
                                      <p:stCondLst>
                                        <p:cond delay="500"/>
                                      </p:stCondLst>
                                      <p:childTnLst>
                                        <p:animEffect transition="out" filter="wipe(down)">
                                          <p:cBhvr>
                                            <p:cTn id="87" dur="90" accel="50000">
                                              <p:stCondLst>
                                                <p:cond delay="910"/>
                                              </p:stCondLst>
                                            </p:cTn>
                                            <p:tgtEl>
                                              <p:spTgt spid="34"/>
                                            </p:tgtEl>
                                          </p:cBhvr>
                                        </p:animEffect>
                                        <p:anim calcmode="lin" valueType="num">
                                          <p:cBhvr>
                                            <p:cTn id="88" dur="911" tmFilter="0,0; 0.14,0.31; 0.43,0.73; 0.71,0.91; 1.0,1.0">
                                              <p:stCondLst>
                                                <p:cond delay="0"/>
                                              </p:stCondLst>
                                            </p:cTn>
                                            <p:tgtEl>
                                              <p:spTgt spid="34"/>
                                            </p:tgtEl>
                                            <p:attrNameLst>
                                              <p:attrName>ppt_x</p:attrName>
                                            </p:attrNameLst>
                                          </p:cBhvr>
                                          <p:tavLst>
                                            <p:tav tm="0">
                                              <p:val>
                                                <p:strVal val="ppt_x"/>
                                              </p:val>
                                            </p:tav>
                                            <p:tav tm="100000">
                                              <p:val>
                                                <p:strVal val="#ppt_x+0.25"/>
                                              </p:val>
                                            </p:tav>
                                          </p:tavLst>
                                        </p:anim>
                                        <p:anim calcmode="lin" valueType="num">
                                          <p:cBhvr>
                                            <p:cTn id="89" dur="89">
                                              <p:stCondLst>
                                                <p:cond delay="911"/>
                                              </p:stCondLst>
                                            </p:cTn>
                                            <p:tgtEl>
                                              <p:spTgt spid="34"/>
                                            </p:tgtEl>
                                            <p:attrNameLst>
                                              <p:attrName>ppt_x</p:attrName>
                                            </p:attrNameLst>
                                          </p:cBhvr>
                                          <p:tavLst>
                                            <p:tav tm="0">
                                              <p:val>
                                                <p:strVal val="ppt_x"/>
                                              </p:val>
                                            </p:tav>
                                            <p:tav tm="100000">
                                              <p:val>
                                                <p:strVal val="ppt_x"/>
                                              </p:val>
                                            </p:tav>
                                          </p:tavLst>
                                        </p:anim>
                                        <p:anim calcmode="lin" valueType="num">
                                          <p:cBhvr>
                                            <p:cTn id="90" dur="332" tmFilter="0.0,0.0;0.25,0.07;0.50,0.2;0.75,0.467;1.0,1.0">
                                              <p:stCondLst>
                                                <p:cond delay="0"/>
                                              </p:stCondLst>
                                            </p:cTn>
                                            <p:tgtEl>
                                              <p:spTgt spid="3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1" dur="332" tmFilter="0, 0; 0.125,0.2665; 0.25,0.4; 0.375,0.465; 0.5,0.5;  0.625,0.535; 0.75,0.6; 0.875,0.7335; 1,1">
                                              <p:stCondLst>
                                                <p:cond delay="332"/>
                                              </p:stCondLst>
                                            </p:cTn>
                                            <p:tgtEl>
                                              <p:spTgt spid="3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2" dur="166" tmFilter="0, 0; 0.125,0.2665; 0.25,0.4; 0.375,0.465; 0.5,0.5;  0.625,0.535; 0.75,0.6; 0.875,0.7335; 1,1">
                                              <p:stCondLst>
                                                <p:cond delay="662"/>
                                              </p:stCondLst>
                                            </p:cTn>
                                            <p:tgtEl>
                                              <p:spTgt spid="3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3" dur="82" tmFilter="0, 0; 0.125,0.2665; 0.25,0.4; 0.375,0.465; 0.5,0.5;  0.625,0.535; 0.75,0.6; 0.875,0.7335; 1,1">
                                              <p:stCondLst>
                                                <p:cond delay="828"/>
                                              </p:stCondLst>
                                            </p:cTn>
                                            <p:tgtEl>
                                              <p:spTgt spid="3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4" dur="90" accel="50000">
                                              <p:stCondLst>
                                                <p:cond delay="910"/>
                                              </p:stCondLst>
                                            </p:cTn>
                                            <p:tgtEl>
                                              <p:spTgt spid="34"/>
                                            </p:tgtEl>
                                            <p:attrNameLst>
                                              <p:attrName>ppt_y</p:attrName>
                                            </p:attrNameLst>
                                          </p:cBhvr>
                                          <p:tavLst>
                                            <p:tav tm="0">
                                              <p:val>
                                                <p:strVal val="ppt_y"/>
                                              </p:val>
                                            </p:tav>
                                            <p:tav tm="100000">
                                              <p:val>
                                                <p:strVal val="ppt_y+ppt_h"/>
                                              </p:val>
                                            </p:tav>
                                          </p:tavLst>
                                        </p:anim>
                                        <p:animScale>
                                          <p:cBhvr>
                                            <p:cTn id="95" dur="13">
                                              <p:stCondLst>
                                                <p:cond delay="310"/>
                                              </p:stCondLst>
                                            </p:cTn>
                                            <p:tgtEl>
                                              <p:spTgt spid="34"/>
                                            </p:tgtEl>
                                          </p:cBhvr>
                                          <p:to x="100000" y="60000"/>
                                        </p:animScale>
                                        <p:animScale>
                                          <p:cBhvr>
                                            <p:cTn id="96" dur="83" decel="50000">
                                              <p:stCondLst>
                                                <p:cond delay="323"/>
                                              </p:stCondLst>
                                            </p:cTn>
                                            <p:tgtEl>
                                              <p:spTgt spid="34"/>
                                            </p:tgtEl>
                                          </p:cBhvr>
                                          <p:to x="100000" y="100000"/>
                                        </p:animScale>
                                        <p:animScale>
                                          <p:cBhvr>
                                            <p:cTn id="97" dur="13">
                                              <p:stCondLst>
                                                <p:cond delay="656"/>
                                              </p:stCondLst>
                                            </p:cTn>
                                            <p:tgtEl>
                                              <p:spTgt spid="34"/>
                                            </p:tgtEl>
                                          </p:cBhvr>
                                          <p:to x="100000" y="80000"/>
                                        </p:animScale>
                                        <p:animScale>
                                          <p:cBhvr>
                                            <p:cTn id="98" dur="83" decel="50000">
                                              <p:stCondLst>
                                                <p:cond delay="669"/>
                                              </p:stCondLst>
                                            </p:cTn>
                                            <p:tgtEl>
                                              <p:spTgt spid="34"/>
                                            </p:tgtEl>
                                          </p:cBhvr>
                                          <p:to x="100000" y="100000"/>
                                        </p:animScale>
                                        <p:animScale>
                                          <p:cBhvr>
                                            <p:cTn id="99" dur="13">
                                              <p:stCondLst>
                                                <p:cond delay="821"/>
                                              </p:stCondLst>
                                            </p:cTn>
                                            <p:tgtEl>
                                              <p:spTgt spid="34"/>
                                            </p:tgtEl>
                                          </p:cBhvr>
                                          <p:to x="100000" y="90000"/>
                                        </p:animScale>
                                        <p:animScale>
                                          <p:cBhvr>
                                            <p:cTn id="100" dur="83" decel="50000">
                                              <p:stCondLst>
                                                <p:cond delay="834"/>
                                              </p:stCondLst>
                                            </p:cTn>
                                            <p:tgtEl>
                                              <p:spTgt spid="34"/>
                                            </p:tgtEl>
                                          </p:cBhvr>
                                          <p:to x="100000" y="100000"/>
                                        </p:animScale>
                                        <p:animScale>
                                          <p:cBhvr>
                                            <p:cTn id="101" dur="13">
                                              <p:stCondLst>
                                                <p:cond delay="904"/>
                                              </p:stCondLst>
                                            </p:cTn>
                                            <p:tgtEl>
                                              <p:spTgt spid="34"/>
                                            </p:tgtEl>
                                          </p:cBhvr>
                                          <p:to x="100000" y="95000"/>
                                        </p:animScale>
                                        <p:animScale>
                                          <p:cBhvr>
                                            <p:cTn id="102" dur="83" decel="50000">
                                              <p:stCondLst>
                                                <p:cond delay="917"/>
                                              </p:stCondLst>
                                            </p:cTn>
                                            <p:tgtEl>
                                              <p:spTgt spid="34"/>
                                            </p:tgtEl>
                                          </p:cBhvr>
                                          <p:to x="100000" y="100000"/>
                                        </p:animScale>
                                        <p:set>
                                          <p:cBhvr>
                                            <p:cTn id="103" dur="1" fill="hold">
                                              <p:stCondLst>
                                                <p:cond delay="999"/>
                                              </p:stCondLst>
                                            </p:cTn>
                                            <p:tgtEl>
                                              <p:spTgt spid="34"/>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2000"/>
                                            <p:tgtEl>
                                              <p:spTgt spid="35"/>
                                            </p:tgtEl>
                                          </p:cBhvr>
                                        </p:animEffect>
                                        <p:set>
                                          <p:cBhvr>
                                            <p:cTn id="106" dur="1" fill="hold">
                                              <p:stCondLst>
                                                <p:cond delay="1999"/>
                                              </p:stCondLst>
                                            </p:cTn>
                                            <p:tgtEl>
                                              <p:spTgt spid="35"/>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2000"/>
                                            <p:tgtEl>
                                              <p:spTgt spid="39"/>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0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mph" presetSubtype="2" fill="hold" grpId="0" nodeType="clickEffect">
                                      <p:stCondLst>
                                        <p:cond delay="0"/>
                                      </p:stCondLst>
                                      <p:childTnLst>
                                        <p:animClr clrSpc="rgb" dir="cw">
                                          <p:cBhvr override="childStyle">
                                            <p:cTn id="116" dur="1000" fill="hold"/>
                                            <p:tgtEl>
                                              <p:spTgt spid="38"/>
                                            </p:tgtEl>
                                            <p:attrNameLst>
                                              <p:attrName>style.color</p:attrName>
                                            </p:attrNameLst>
                                          </p:cBhvr>
                                          <p:to>
                                            <a:srgbClr val="FF9300"/>
                                          </p:to>
                                        </p:animClr>
                                      </p:childTnLst>
                                    </p:cTn>
                                  </p:par>
                                  <p:par>
                                    <p:cTn id="117" presetID="3" presetClass="emph" presetSubtype="2" fill="hold" grpId="1" nodeType="withEffect">
                                      <p:stCondLst>
                                        <p:cond delay="0"/>
                                      </p:stCondLst>
                                      <p:childTnLst>
                                        <p:animClr clrSpc="rgb" dir="cw">
                                          <p:cBhvr override="childStyle">
                                            <p:cTn id="118" dur="500" fill="hold"/>
                                            <p:tgtEl>
                                              <p:spTgt spid="39"/>
                                            </p:tgtEl>
                                            <p:attrNameLst>
                                              <p:attrName>style.color</p:attrName>
                                            </p:attrNameLst>
                                          </p:cBhvr>
                                          <p:to>
                                            <a:schemeClr val="tx1"/>
                                          </p:to>
                                        </p:animClr>
                                      </p:childTnLst>
                                    </p:cTn>
                                  </p:par>
                                  <p:par>
                                    <p:cTn id="119" presetID="3" presetClass="emph" presetSubtype="2" fill="hold" grpId="1" nodeType="withEffect">
                                      <p:stCondLst>
                                        <p:cond delay="0"/>
                                      </p:stCondLst>
                                      <p:childTnLst>
                                        <p:animClr clrSpc="rgb" dir="cw">
                                          <p:cBhvr override="childStyle">
                                            <p:cTn id="120" dur="1000" fill="hold"/>
                                            <p:tgtEl>
                                              <p:spTgt spid="29"/>
                                            </p:tgtEl>
                                            <p:attrNameLst>
                                              <p:attrName>style.color</p:attrName>
                                            </p:attrNameLst>
                                          </p:cBhvr>
                                          <p:to>
                                            <a:srgbClr val="FF9300"/>
                                          </p:to>
                                        </p:animClr>
                                      </p:childTnLst>
                                    </p:cTn>
                                  </p:par>
                                  <p:par>
                                    <p:cTn id="121" presetID="2" presetClass="entr" presetSubtype="4"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additive="base">
                                            <p:cTn id="123" dur="500" fill="hold"/>
                                            <p:tgtEl>
                                              <p:spTgt spid="40"/>
                                            </p:tgtEl>
                                            <p:attrNameLst>
                                              <p:attrName>ppt_x</p:attrName>
                                            </p:attrNameLst>
                                          </p:cBhvr>
                                          <p:tavLst>
                                            <p:tav tm="0">
                                              <p:val>
                                                <p:strVal val="#ppt_x"/>
                                              </p:val>
                                            </p:tav>
                                            <p:tav tm="100000">
                                              <p:val>
                                                <p:strVal val="#ppt_x"/>
                                              </p:val>
                                            </p:tav>
                                          </p:tavLst>
                                        </p:anim>
                                        <p:anim calcmode="lin" valueType="num">
                                          <p:cBhvr additive="base">
                                            <p:cTn id="124" dur="500" fill="hold"/>
                                            <p:tgtEl>
                                              <p:spTgt spid="40"/>
                                            </p:tgtEl>
                                            <p:attrNameLst>
                                              <p:attrName>ppt_y</p:attrName>
                                            </p:attrNameLst>
                                          </p:cBhvr>
                                          <p:tavLst>
                                            <p:tav tm="0">
                                              <p:val>
                                                <p:strVal val="1+#ppt_h/2"/>
                                              </p:val>
                                            </p:tav>
                                            <p:tav tm="100000">
                                              <p:val>
                                                <p:strVal val="#ppt_y"/>
                                              </p:val>
                                            </p:tav>
                                          </p:tavLst>
                                        </p:anim>
                                      </p:childTnLst>
                                    </p:cTn>
                                  </p:par>
                                  <p:par>
                                    <p:cTn id="125" presetID="2" presetClass="exit" presetSubtype="8" fill="hold" nodeType="withEffect">
                                      <p:stCondLst>
                                        <p:cond delay="0"/>
                                      </p:stCondLst>
                                      <p:childTnLst>
                                        <p:anim calcmode="lin" valueType="num">
                                          <p:cBhvr additive="base">
                                            <p:cTn id="126" dur="1000"/>
                                            <p:tgtEl>
                                              <p:spTgt spid="37"/>
                                            </p:tgtEl>
                                            <p:attrNameLst>
                                              <p:attrName>ppt_x</p:attrName>
                                            </p:attrNameLst>
                                          </p:cBhvr>
                                          <p:tavLst>
                                            <p:tav tm="0">
                                              <p:val>
                                                <p:strVal val="ppt_x"/>
                                              </p:val>
                                            </p:tav>
                                            <p:tav tm="100000">
                                              <p:val>
                                                <p:strVal val="0-ppt_w/2"/>
                                              </p:val>
                                            </p:tav>
                                          </p:tavLst>
                                        </p:anim>
                                        <p:anim calcmode="lin" valueType="num">
                                          <p:cBhvr additive="base">
                                            <p:cTn id="127" dur="1000"/>
                                            <p:tgtEl>
                                              <p:spTgt spid="37"/>
                                            </p:tgtEl>
                                            <p:attrNameLst>
                                              <p:attrName>ppt_y</p:attrName>
                                            </p:attrNameLst>
                                          </p:cBhvr>
                                          <p:tavLst>
                                            <p:tav tm="0">
                                              <p:val>
                                                <p:strVal val="ppt_y"/>
                                              </p:val>
                                            </p:tav>
                                            <p:tav tm="100000">
                                              <p:val>
                                                <p:strVal val="ppt_y"/>
                                              </p:val>
                                            </p:tav>
                                          </p:tavLst>
                                        </p:anim>
                                        <p:set>
                                          <p:cBhvr>
                                            <p:cTn id="128"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6" grpId="0"/>
          <p:bldP spid="16" grpId="1"/>
          <p:bldP spid="23" grpId="0"/>
          <p:bldP spid="26" grpId="0"/>
          <p:bldP spid="26" grpId="1"/>
          <p:bldP spid="27" grpId="0"/>
          <p:bldP spid="28" grpId="0"/>
          <p:bldP spid="28" grpId="1"/>
          <p:bldP spid="29" grpId="0"/>
          <p:bldP spid="29" grpId="1"/>
          <p:bldP spid="30" grpId="0"/>
          <p:bldP spid="30" grpId="1"/>
          <p:bldP spid="35" grpId="0"/>
          <p:bldP spid="35" grpId="1"/>
          <p:bldP spid="38" grpId="0"/>
          <p:bldP spid="38" grpId="1"/>
          <p:bldP spid="39" grpId="0"/>
          <p:bldP spid="39" grpId="1"/>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mph" presetSubtype="0" repeatCount="3000" autoRev="1" fill="hold" nodeType="afterEffect">
                                      <p:stCondLst>
                                        <p:cond delay="0"/>
                                      </p:stCondLst>
                                      <p:childTnLst>
                                        <p:animRot by="2700000">
                                          <p:cBhvr>
                                            <p:cTn id="11" dur="500" fill="hold"/>
                                            <p:tgtEl>
                                              <p:spTgt spid="20"/>
                                            </p:tgtEl>
                                            <p:attrNameLst>
                                              <p:attrName>r</p:attrName>
                                            </p:attrNameLst>
                                          </p:cBhvr>
                                        </p:animRot>
                                      </p:childTnLst>
                                    </p:cTn>
                                  </p:par>
                                  <p:par>
                                    <p:cTn id="12" presetID="0" presetClass="path" presetSubtype="0" fill="hold" nodeType="withEffect">
                                      <p:stCondLst>
                                        <p:cond delay="0"/>
                                      </p:stCondLst>
                                      <p:childTnLst>
                                        <p:animMotion origin="layout" path="M -1.5625E-6 -2.77778E-7 L -1.5625E-6 0.13056 " pathEditMode="relative" rAng="0" ptsTypes="AA">
                                          <p:cBhvr>
                                            <p:cTn id="13" dur="500" fill="hold"/>
                                            <p:tgtEl>
                                              <p:spTgt spid="22"/>
                                            </p:tgtEl>
                                            <p:attrNameLst>
                                              <p:attrName>ppt_x</p:attrName>
                                              <p:attrName>ppt_y</p:attrName>
                                            </p:attrNameLst>
                                          </p:cBhvr>
                                          <p:rCtr x="0" y="6528"/>
                                        </p:animMotion>
                                      </p:childTnLst>
                                    </p:cTn>
                                  </p:par>
                                  <p:par>
                                    <p:cTn id="14" presetID="0" presetClass="path" presetSubtype="0" accel="50000" decel="50000" fill="hold" grpId="0" nodeType="withEffect">
                                      <p:stCondLst>
                                        <p:cond delay="0"/>
                                      </p:stCondLst>
                                      <p:childTnLst>
                                        <p:animMotion origin="layout" path="M 2.96875E-6 -2.77778E-7 L 2.96875E-6 0.12743 " pathEditMode="relative" rAng="0" ptsTypes="AA">
                                          <p:cBhvr>
                                            <p:cTn id="15" dur="500" fill="hold"/>
                                            <p:tgtEl>
                                              <p:spTgt spid="4"/>
                                            </p:tgtEl>
                                            <p:attrNameLst>
                                              <p:attrName>ppt_x</p:attrName>
                                              <p:attrName>ppt_y</p:attrName>
                                            </p:attrNameLst>
                                          </p:cBhvr>
                                          <p:rCtr x="0" y="6372"/>
                                        </p:animMotion>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2" presetClass="entr" presetSubtype="1"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ppt_x"/>
                                              </p:val>
                                            </p:tav>
                                            <p:tav tm="100000">
                                              <p:val>
                                                <p:strVal val="#ppt_x"/>
                                              </p:val>
                                            </p:tav>
                                          </p:tavLst>
                                        </p:anim>
                                        <p:anim calcmode="lin" valueType="num">
                                          <p:cBhvr additive="base">
                                            <p:cTn id="25" dur="500" fill="hold"/>
                                            <p:tgtEl>
                                              <p:spTgt spid="23"/>
                                            </p:tgtEl>
                                            <p:attrNameLst>
                                              <p:attrName>ppt_y</p:attrName>
                                            </p:attrNameLst>
                                          </p:cBhvr>
                                          <p:tavLst>
                                            <p:tav tm="0">
                                              <p:val>
                                                <p:strVal val="0-#ppt_h/2"/>
                                              </p:val>
                                            </p:tav>
                                            <p:tav tm="100000">
                                              <p:val>
                                                <p:strVal val="#ppt_y"/>
                                              </p:val>
                                            </p:tav>
                                          </p:tavLst>
                                        </p:anim>
                                      </p:childTnLst>
                                    </p:cTn>
                                  </p:par>
                                </p:childTnLst>
                              </p:cTn>
                            </p:par>
                            <p:par>
                              <p:cTn id="26" fill="hold">
                                <p:stCondLst>
                                  <p:cond delay="3500"/>
                                </p:stCondLst>
                                <p:childTnLst>
                                  <p:par>
                                    <p:cTn id="27" presetID="8" presetClass="emph" presetSubtype="0" repeatCount="3000" autoRev="1" fill="hold" nodeType="afterEffect">
                                      <p:stCondLst>
                                        <p:cond delay="0"/>
                                      </p:stCondLst>
                                      <p:childTnLst>
                                        <p:animRot by="2700000">
                                          <p:cBhvr>
                                            <p:cTn id="28" dur="500" fill="hold"/>
                                            <p:tgtEl>
                                              <p:spTgt spid="20"/>
                                            </p:tgtEl>
                                            <p:attrNameLst>
                                              <p:attrName>r</p:attrName>
                                            </p:attrNameLst>
                                          </p:cBhvr>
                                        </p:animRo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2" presetClass="entr" presetSubtype="1"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0-#ppt_h/2"/>
                                              </p:val>
                                            </p:tav>
                                            <p:tav tm="100000">
                                              <p:val>
                                                <p:strVal val="#ppt_y"/>
                                              </p:val>
                                            </p:tav>
                                          </p:tavLst>
                                        </p:anim>
                                      </p:childTnLst>
                                    </p:cTn>
                                  </p:par>
                                  <p:par>
                                    <p:cTn id="36" presetID="10" presetClass="exit" presetSubtype="0" fill="hold" grpId="1"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500"/>
                                </p:stCondLst>
                                <p:childTnLst>
                                  <p:par>
                                    <p:cTn id="40" presetID="8" presetClass="emph" presetSubtype="0" repeatCount="3000" autoRev="1" fill="hold" nodeType="afterEffect">
                                      <p:stCondLst>
                                        <p:cond delay="0"/>
                                      </p:stCondLst>
                                      <p:childTnLst>
                                        <p:animRot by="2700000">
                                          <p:cBhvr>
                                            <p:cTn id="41" dur="500" fill="hold"/>
                                            <p:tgtEl>
                                              <p:spTgt spid="20"/>
                                            </p:tgtEl>
                                            <p:attrNameLst>
                                              <p:attrName>r</p:attrName>
                                            </p:attrNameLst>
                                          </p:cBhvr>
                                        </p:animRot>
                                      </p:childTnLst>
                                    </p:cTn>
                                  </p:par>
                                  <p:par>
                                    <p:cTn id="42" presetID="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 calcmode="lin" valueType="num">
                                          <p:cBhvr additive="base">
                                            <p:cTn id="44" dur="500" fill="hold"/>
                                            <p:tgtEl>
                                              <p:spTgt spid="28"/>
                                            </p:tgtEl>
                                            <p:attrNameLst>
                                              <p:attrName>ppt_x</p:attrName>
                                            </p:attrNameLst>
                                          </p:cBhvr>
                                          <p:tavLst>
                                            <p:tav tm="0">
                                              <p:val>
                                                <p:strVal val="#ppt_x"/>
                                              </p:val>
                                            </p:tav>
                                            <p:tav tm="100000">
                                              <p:val>
                                                <p:strVal val="#ppt_x"/>
                                              </p:val>
                                            </p:tav>
                                          </p:tavLst>
                                        </p:anim>
                                        <p:anim calcmode="lin" valueType="num">
                                          <p:cBhvr additive="base">
                                            <p:cTn id="45" dur="500" fill="hold"/>
                                            <p:tgtEl>
                                              <p:spTgt spid="28"/>
                                            </p:tgtEl>
                                            <p:attrNameLst>
                                              <p:attrName>ppt_y</p:attrName>
                                            </p:attrNameLst>
                                          </p:cBhvr>
                                          <p:tavLst>
                                            <p:tav tm="0">
                                              <p:val>
                                                <p:strVal val="0-#ppt_h/2"/>
                                              </p:val>
                                            </p:tav>
                                            <p:tav tm="100000">
                                              <p:val>
                                                <p:strVal val="#ppt_y"/>
                                              </p:val>
                                            </p:tav>
                                          </p:tavLst>
                                        </p:anim>
                                      </p:childTnLst>
                                    </p:cTn>
                                  </p:par>
                                  <p:par>
                                    <p:cTn id="46" presetID="10" presetClass="exit" presetSubtype="0" fill="hold" grpId="1" nodeType="withEffect">
                                      <p:stCondLst>
                                        <p:cond delay="0"/>
                                      </p:stCondLst>
                                      <p:childTnLst>
                                        <p:animEffect transition="out" filter="fade">
                                          <p:cBhvr>
                                            <p:cTn id="47" dur="500"/>
                                            <p:tgtEl>
                                              <p:spTgt spid="26"/>
                                            </p:tgtEl>
                                          </p:cBhvr>
                                        </p:animEffect>
                                        <p:set>
                                          <p:cBhvr>
                                            <p:cTn id="48" dur="1" fill="hold">
                                              <p:stCondLst>
                                                <p:cond delay="499"/>
                                              </p:stCondLst>
                                            </p:cTn>
                                            <p:tgtEl>
                                              <p:spTgt spid="26"/>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9500"/>
                                </p:stCondLst>
                                <p:childTnLst>
                                  <p:par>
                                    <p:cTn id="53" presetID="2" presetClass="exit" presetSubtype="8" fill="hold" nodeType="after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0-ppt_w/2"/>
                                              </p:val>
                                            </p:tav>
                                          </p:tavLst>
                                        </p:anim>
                                        <p:anim calcmode="lin" valueType="num">
                                          <p:cBhvr additive="base">
                                            <p:cTn id="55" dur="500"/>
                                            <p:tgtEl>
                                              <p:spTgt spid="20"/>
                                            </p:tgtEl>
                                            <p:attrNameLst>
                                              <p:attrName>ppt_y</p:attrName>
                                            </p:attrNameLst>
                                          </p:cBhvr>
                                          <p:tavLst>
                                            <p:tav tm="0">
                                              <p:val>
                                                <p:strVal val="ppt_y"/>
                                              </p:val>
                                            </p:tav>
                                            <p:tav tm="100000">
                                              <p:val>
                                                <p:strVal val="ppt_y"/>
                                              </p:val>
                                            </p:tav>
                                          </p:tavLst>
                                        </p:anim>
                                        <p:set>
                                          <p:cBhvr>
                                            <p:cTn id="56" dur="1" fill="hold">
                                              <p:stCondLst>
                                                <p:cond delay="499"/>
                                              </p:stCondLst>
                                            </p:cTn>
                                            <p:tgtEl>
                                              <p:spTgt spid="2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0-#ppt_w/2"/>
                                              </p:val>
                                            </p:tav>
                                            <p:tav tm="100000">
                                              <p:val>
                                                <p:strVal val="#ppt_x"/>
                                              </p:val>
                                            </p:tav>
                                          </p:tavLst>
                                        </p:anim>
                                        <p:anim calcmode="lin" valueType="num">
                                          <p:cBhvr additive="base">
                                            <p:cTn id="62"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1000"/>
                                            <p:tgtEl>
                                              <p:spTgt spid="35"/>
                                            </p:tgtEl>
                                          </p:cBhvr>
                                        </p:animEffect>
                                      </p:childTnLst>
                                    </p:cTn>
                                  </p:par>
                                  <p:par>
                                    <p:cTn id="74" presetID="10" presetClass="exit" presetSubtype="0" fill="hold" grpId="1" nodeType="withEffect">
                                      <p:stCondLst>
                                        <p:cond delay="0"/>
                                      </p:stCondLst>
                                      <p:childTnLst>
                                        <p:animEffect transition="out" filter="fade">
                                          <p:cBhvr>
                                            <p:cTn id="75" dur="500"/>
                                            <p:tgtEl>
                                              <p:spTgt spid="28"/>
                                            </p:tgtEl>
                                          </p:cBhvr>
                                        </p:animEffect>
                                        <p:set>
                                          <p:cBhvr>
                                            <p:cTn id="76" dur="1" fill="hold">
                                              <p:stCondLst>
                                                <p:cond delay="499"/>
                                              </p:stCondLst>
                                            </p:cTn>
                                            <p:tgtEl>
                                              <p:spTgt spid="2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0"/>
                                            <p:tgtEl>
                                              <p:spTgt spid="30"/>
                                            </p:tgtEl>
                                          </p:cBhvr>
                                        </p:animEffect>
                                        <p:set>
                                          <p:cBhvr>
                                            <p:cTn id="79" dur="1" fill="hold">
                                              <p:stCondLst>
                                                <p:cond delay="999"/>
                                              </p:stCondLst>
                                            </p:cTn>
                                            <p:tgtEl>
                                              <p:spTgt spid="30"/>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1500" fill="hold"/>
                                            <p:tgtEl>
                                              <p:spTgt spid="37"/>
                                            </p:tgtEl>
                                            <p:attrNameLst>
                                              <p:attrName>ppt_x</p:attrName>
                                            </p:attrNameLst>
                                          </p:cBhvr>
                                          <p:tavLst>
                                            <p:tav tm="0">
                                              <p:val>
                                                <p:strVal val="#ppt_x"/>
                                              </p:val>
                                            </p:tav>
                                            <p:tav tm="100000">
                                              <p:val>
                                                <p:strVal val="#ppt_x"/>
                                              </p:val>
                                            </p:tav>
                                          </p:tavLst>
                                        </p:anim>
                                        <p:anim calcmode="lin" valueType="num">
                                          <p:cBhvr additive="base">
                                            <p:cTn id="85" dur="1500" fill="hold"/>
                                            <p:tgtEl>
                                              <p:spTgt spid="37"/>
                                            </p:tgtEl>
                                            <p:attrNameLst>
                                              <p:attrName>ppt_y</p:attrName>
                                            </p:attrNameLst>
                                          </p:cBhvr>
                                          <p:tavLst>
                                            <p:tav tm="0">
                                              <p:val>
                                                <p:strVal val="0-#ppt_h/2"/>
                                              </p:val>
                                            </p:tav>
                                            <p:tav tm="100000">
                                              <p:val>
                                                <p:strVal val="#ppt_y"/>
                                              </p:val>
                                            </p:tav>
                                          </p:tavLst>
                                        </p:anim>
                                      </p:childTnLst>
                                    </p:cTn>
                                  </p:par>
                                  <p:par>
                                    <p:cTn id="86" presetID="26" presetClass="exit" presetSubtype="0" fill="hold" nodeType="withEffect">
                                      <p:stCondLst>
                                        <p:cond delay="500"/>
                                      </p:stCondLst>
                                      <p:childTnLst>
                                        <p:animEffect transition="out" filter="wipe(down)">
                                          <p:cBhvr>
                                            <p:cTn id="87" dur="90" accel="50000">
                                              <p:stCondLst>
                                                <p:cond delay="910"/>
                                              </p:stCondLst>
                                            </p:cTn>
                                            <p:tgtEl>
                                              <p:spTgt spid="34"/>
                                            </p:tgtEl>
                                          </p:cBhvr>
                                        </p:animEffect>
                                        <p:anim calcmode="lin" valueType="num">
                                          <p:cBhvr>
                                            <p:cTn id="88" dur="911" tmFilter="0,0; 0.14,0.31; 0.43,0.73; 0.71,0.91; 1.0,1.0">
                                              <p:stCondLst>
                                                <p:cond delay="0"/>
                                              </p:stCondLst>
                                            </p:cTn>
                                            <p:tgtEl>
                                              <p:spTgt spid="34"/>
                                            </p:tgtEl>
                                            <p:attrNameLst>
                                              <p:attrName>ppt_x</p:attrName>
                                            </p:attrNameLst>
                                          </p:cBhvr>
                                          <p:tavLst>
                                            <p:tav tm="0">
                                              <p:val>
                                                <p:strVal val="ppt_x"/>
                                              </p:val>
                                            </p:tav>
                                            <p:tav tm="100000">
                                              <p:val>
                                                <p:strVal val="#ppt_x+0.25"/>
                                              </p:val>
                                            </p:tav>
                                          </p:tavLst>
                                        </p:anim>
                                        <p:anim calcmode="lin" valueType="num">
                                          <p:cBhvr>
                                            <p:cTn id="89" dur="89">
                                              <p:stCondLst>
                                                <p:cond delay="911"/>
                                              </p:stCondLst>
                                            </p:cTn>
                                            <p:tgtEl>
                                              <p:spTgt spid="34"/>
                                            </p:tgtEl>
                                            <p:attrNameLst>
                                              <p:attrName>ppt_x</p:attrName>
                                            </p:attrNameLst>
                                          </p:cBhvr>
                                          <p:tavLst>
                                            <p:tav tm="0">
                                              <p:val>
                                                <p:strVal val="ppt_x"/>
                                              </p:val>
                                            </p:tav>
                                            <p:tav tm="100000">
                                              <p:val>
                                                <p:strVal val="ppt_x"/>
                                              </p:val>
                                            </p:tav>
                                          </p:tavLst>
                                        </p:anim>
                                        <p:anim calcmode="lin" valueType="num">
                                          <p:cBhvr>
                                            <p:cTn id="90" dur="332" tmFilter="0.0,0.0;0.25,0.07;0.50,0.2;0.75,0.467;1.0,1.0">
                                              <p:stCondLst>
                                                <p:cond delay="0"/>
                                              </p:stCondLst>
                                            </p:cTn>
                                            <p:tgtEl>
                                              <p:spTgt spid="3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1" dur="332" tmFilter="0, 0; 0.125,0.2665; 0.25,0.4; 0.375,0.465; 0.5,0.5;  0.625,0.535; 0.75,0.6; 0.875,0.7335; 1,1">
                                              <p:stCondLst>
                                                <p:cond delay="332"/>
                                              </p:stCondLst>
                                            </p:cTn>
                                            <p:tgtEl>
                                              <p:spTgt spid="3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2" dur="166" tmFilter="0, 0; 0.125,0.2665; 0.25,0.4; 0.375,0.465; 0.5,0.5;  0.625,0.535; 0.75,0.6; 0.875,0.7335; 1,1">
                                              <p:stCondLst>
                                                <p:cond delay="662"/>
                                              </p:stCondLst>
                                            </p:cTn>
                                            <p:tgtEl>
                                              <p:spTgt spid="3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3" dur="82" tmFilter="0, 0; 0.125,0.2665; 0.25,0.4; 0.375,0.465; 0.5,0.5;  0.625,0.535; 0.75,0.6; 0.875,0.7335; 1,1">
                                              <p:stCondLst>
                                                <p:cond delay="828"/>
                                              </p:stCondLst>
                                            </p:cTn>
                                            <p:tgtEl>
                                              <p:spTgt spid="3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4" dur="90" accel="50000">
                                              <p:stCondLst>
                                                <p:cond delay="910"/>
                                              </p:stCondLst>
                                            </p:cTn>
                                            <p:tgtEl>
                                              <p:spTgt spid="34"/>
                                            </p:tgtEl>
                                            <p:attrNameLst>
                                              <p:attrName>ppt_y</p:attrName>
                                            </p:attrNameLst>
                                          </p:cBhvr>
                                          <p:tavLst>
                                            <p:tav tm="0">
                                              <p:val>
                                                <p:strVal val="ppt_y"/>
                                              </p:val>
                                            </p:tav>
                                            <p:tav tm="100000">
                                              <p:val>
                                                <p:strVal val="ppt_y+ppt_h"/>
                                              </p:val>
                                            </p:tav>
                                          </p:tavLst>
                                        </p:anim>
                                        <p:animScale>
                                          <p:cBhvr>
                                            <p:cTn id="95" dur="13">
                                              <p:stCondLst>
                                                <p:cond delay="310"/>
                                              </p:stCondLst>
                                            </p:cTn>
                                            <p:tgtEl>
                                              <p:spTgt spid="34"/>
                                            </p:tgtEl>
                                          </p:cBhvr>
                                          <p:to x="100000" y="60000"/>
                                        </p:animScale>
                                        <p:animScale>
                                          <p:cBhvr>
                                            <p:cTn id="96" dur="83" decel="50000">
                                              <p:stCondLst>
                                                <p:cond delay="323"/>
                                              </p:stCondLst>
                                            </p:cTn>
                                            <p:tgtEl>
                                              <p:spTgt spid="34"/>
                                            </p:tgtEl>
                                          </p:cBhvr>
                                          <p:to x="100000" y="100000"/>
                                        </p:animScale>
                                        <p:animScale>
                                          <p:cBhvr>
                                            <p:cTn id="97" dur="13">
                                              <p:stCondLst>
                                                <p:cond delay="656"/>
                                              </p:stCondLst>
                                            </p:cTn>
                                            <p:tgtEl>
                                              <p:spTgt spid="34"/>
                                            </p:tgtEl>
                                          </p:cBhvr>
                                          <p:to x="100000" y="80000"/>
                                        </p:animScale>
                                        <p:animScale>
                                          <p:cBhvr>
                                            <p:cTn id="98" dur="83" decel="50000">
                                              <p:stCondLst>
                                                <p:cond delay="669"/>
                                              </p:stCondLst>
                                            </p:cTn>
                                            <p:tgtEl>
                                              <p:spTgt spid="34"/>
                                            </p:tgtEl>
                                          </p:cBhvr>
                                          <p:to x="100000" y="100000"/>
                                        </p:animScale>
                                        <p:animScale>
                                          <p:cBhvr>
                                            <p:cTn id="99" dur="13">
                                              <p:stCondLst>
                                                <p:cond delay="821"/>
                                              </p:stCondLst>
                                            </p:cTn>
                                            <p:tgtEl>
                                              <p:spTgt spid="34"/>
                                            </p:tgtEl>
                                          </p:cBhvr>
                                          <p:to x="100000" y="90000"/>
                                        </p:animScale>
                                        <p:animScale>
                                          <p:cBhvr>
                                            <p:cTn id="100" dur="83" decel="50000">
                                              <p:stCondLst>
                                                <p:cond delay="834"/>
                                              </p:stCondLst>
                                            </p:cTn>
                                            <p:tgtEl>
                                              <p:spTgt spid="34"/>
                                            </p:tgtEl>
                                          </p:cBhvr>
                                          <p:to x="100000" y="100000"/>
                                        </p:animScale>
                                        <p:animScale>
                                          <p:cBhvr>
                                            <p:cTn id="101" dur="13">
                                              <p:stCondLst>
                                                <p:cond delay="904"/>
                                              </p:stCondLst>
                                            </p:cTn>
                                            <p:tgtEl>
                                              <p:spTgt spid="34"/>
                                            </p:tgtEl>
                                          </p:cBhvr>
                                          <p:to x="100000" y="95000"/>
                                        </p:animScale>
                                        <p:animScale>
                                          <p:cBhvr>
                                            <p:cTn id="102" dur="83" decel="50000">
                                              <p:stCondLst>
                                                <p:cond delay="917"/>
                                              </p:stCondLst>
                                            </p:cTn>
                                            <p:tgtEl>
                                              <p:spTgt spid="34"/>
                                            </p:tgtEl>
                                          </p:cBhvr>
                                          <p:to x="100000" y="100000"/>
                                        </p:animScale>
                                        <p:set>
                                          <p:cBhvr>
                                            <p:cTn id="103" dur="1" fill="hold">
                                              <p:stCondLst>
                                                <p:cond delay="999"/>
                                              </p:stCondLst>
                                            </p:cTn>
                                            <p:tgtEl>
                                              <p:spTgt spid="34"/>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2000"/>
                                            <p:tgtEl>
                                              <p:spTgt spid="35"/>
                                            </p:tgtEl>
                                          </p:cBhvr>
                                        </p:animEffect>
                                        <p:set>
                                          <p:cBhvr>
                                            <p:cTn id="106" dur="1" fill="hold">
                                              <p:stCondLst>
                                                <p:cond delay="1999"/>
                                              </p:stCondLst>
                                            </p:cTn>
                                            <p:tgtEl>
                                              <p:spTgt spid="35"/>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2000"/>
                                            <p:tgtEl>
                                              <p:spTgt spid="39"/>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20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mph" presetSubtype="2" fill="hold" grpId="0" nodeType="clickEffect">
                                      <p:stCondLst>
                                        <p:cond delay="0"/>
                                      </p:stCondLst>
                                      <p:childTnLst>
                                        <p:animClr clrSpc="rgb" dir="cw">
                                          <p:cBhvr override="childStyle">
                                            <p:cTn id="116" dur="1000" fill="hold"/>
                                            <p:tgtEl>
                                              <p:spTgt spid="38"/>
                                            </p:tgtEl>
                                            <p:attrNameLst>
                                              <p:attrName>style.color</p:attrName>
                                            </p:attrNameLst>
                                          </p:cBhvr>
                                          <p:to>
                                            <a:srgbClr val="FF9300"/>
                                          </p:to>
                                        </p:animClr>
                                      </p:childTnLst>
                                    </p:cTn>
                                  </p:par>
                                  <p:par>
                                    <p:cTn id="117" presetID="3" presetClass="emph" presetSubtype="2" fill="hold" grpId="1" nodeType="withEffect">
                                      <p:stCondLst>
                                        <p:cond delay="0"/>
                                      </p:stCondLst>
                                      <p:childTnLst>
                                        <p:animClr clrSpc="rgb" dir="cw">
                                          <p:cBhvr override="childStyle">
                                            <p:cTn id="118" dur="500" fill="hold"/>
                                            <p:tgtEl>
                                              <p:spTgt spid="39"/>
                                            </p:tgtEl>
                                            <p:attrNameLst>
                                              <p:attrName>style.color</p:attrName>
                                            </p:attrNameLst>
                                          </p:cBhvr>
                                          <p:to>
                                            <a:schemeClr val="tx1"/>
                                          </p:to>
                                        </p:animClr>
                                      </p:childTnLst>
                                    </p:cTn>
                                  </p:par>
                                  <p:par>
                                    <p:cTn id="119" presetID="3" presetClass="emph" presetSubtype="2" fill="hold" grpId="1" nodeType="withEffect">
                                      <p:stCondLst>
                                        <p:cond delay="0"/>
                                      </p:stCondLst>
                                      <p:childTnLst>
                                        <p:animClr clrSpc="rgb" dir="cw">
                                          <p:cBhvr override="childStyle">
                                            <p:cTn id="120" dur="1000" fill="hold"/>
                                            <p:tgtEl>
                                              <p:spTgt spid="29"/>
                                            </p:tgtEl>
                                            <p:attrNameLst>
                                              <p:attrName>style.color</p:attrName>
                                            </p:attrNameLst>
                                          </p:cBhvr>
                                          <p:to>
                                            <a:srgbClr val="FF9300"/>
                                          </p:to>
                                        </p:animClr>
                                      </p:childTnLst>
                                    </p:cTn>
                                  </p:par>
                                  <p:par>
                                    <p:cTn id="121" presetID="2" presetClass="entr" presetSubtype="4"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additive="base">
                                            <p:cTn id="123" dur="500" fill="hold"/>
                                            <p:tgtEl>
                                              <p:spTgt spid="40"/>
                                            </p:tgtEl>
                                            <p:attrNameLst>
                                              <p:attrName>ppt_x</p:attrName>
                                            </p:attrNameLst>
                                          </p:cBhvr>
                                          <p:tavLst>
                                            <p:tav tm="0">
                                              <p:val>
                                                <p:strVal val="#ppt_x"/>
                                              </p:val>
                                            </p:tav>
                                            <p:tav tm="100000">
                                              <p:val>
                                                <p:strVal val="#ppt_x"/>
                                              </p:val>
                                            </p:tav>
                                          </p:tavLst>
                                        </p:anim>
                                        <p:anim calcmode="lin" valueType="num">
                                          <p:cBhvr additive="base">
                                            <p:cTn id="124" dur="500" fill="hold"/>
                                            <p:tgtEl>
                                              <p:spTgt spid="40"/>
                                            </p:tgtEl>
                                            <p:attrNameLst>
                                              <p:attrName>ppt_y</p:attrName>
                                            </p:attrNameLst>
                                          </p:cBhvr>
                                          <p:tavLst>
                                            <p:tav tm="0">
                                              <p:val>
                                                <p:strVal val="1+#ppt_h/2"/>
                                              </p:val>
                                            </p:tav>
                                            <p:tav tm="100000">
                                              <p:val>
                                                <p:strVal val="#ppt_y"/>
                                              </p:val>
                                            </p:tav>
                                          </p:tavLst>
                                        </p:anim>
                                      </p:childTnLst>
                                    </p:cTn>
                                  </p:par>
                                  <p:par>
                                    <p:cTn id="125" presetID="2" presetClass="exit" presetSubtype="8" fill="hold" nodeType="withEffect">
                                      <p:stCondLst>
                                        <p:cond delay="0"/>
                                      </p:stCondLst>
                                      <p:childTnLst>
                                        <p:anim calcmode="lin" valueType="num">
                                          <p:cBhvr additive="base">
                                            <p:cTn id="126" dur="1000"/>
                                            <p:tgtEl>
                                              <p:spTgt spid="37"/>
                                            </p:tgtEl>
                                            <p:attrNameLst>
                                              <p:attrName>ppt_x</p:attrName>
                                            </p:attrNameLst>
                                          </p:cBhvr>
                                          <p:tavLst>
                                            <p:tav tm="0">
                                              <p:val>
                                                <p:strVal val="ppt_x"/>
                                              </p:val>
                                            </p:tav>
                                            <p:tav tm="100000">
                                              <p:val>
                                                <p:strVal val="0-ppt_w/2"/>
                                              </p:val>
                                            </p:tav>
                                          </p:tavLst>
                                        </p:anim>
                                        <p:anim calcmode="lin" valueType="num">
                                          <p:cBhvr additive="base">
                                            <p:cTn id="127" dur="1000"/>
                                            <p:tgtEl>
                                              <p:spTgt spid="37"/>
                                            </p:tgtEl>
                                            <p:attrNameLst>
                                              <p:attrName>ppt_y</p:attrName>
                                            </p:attrNameLst>
                                          </p:cBhvr>
                                          <p:tavLst>
                                            <p:tav tm="0">
                                              <p:val>
                                                <p:strVal val="ppt_y"/>
                                              </p:val>
                                            </p:tav>
                                            <p:tav tm="100000">
                                              <p:val>
                                                <p:strVal val="ppt_y"/>
                                              </p:val>
                                            </p:tav>
                                          </p:tavLst>
                                        </p:anim>
                                        <p:set>
                                          <p:cBhvr>
                                            <p:cTn id="128"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6" grpId="0"/>
          <p:bldP spid="16" grpId="1"/>
          <p:bldP spid="23" grpId="0"/>
          <p:bldP spid="26" grpId="0"/>
          <p:bldP spid="26" grpId="1"/>
          <p:bldP spid="27" grpId="0"/>
          <p:bldP spid="28" grpId="0"/>
          <p:bldP spid="28" grpId="1"/>
          <p:bldP spid="29" grpId="0"/>
          <p:bldP spid="29" grpId="1"/>
          <p:bldP spid="30" grpId="0"/>
          <p:bldP spid="30" grpId="1"/>
          <p:bldP spid="35" grpId="0"/>
          <p:bldP spid="35" grpId="1"/>
          <p:bldP spid="38" grpId="0"/>
          <p:bldP spid="38" grpId="1"/>
          <p:bldP spid="39" grpId="0"/>
          <p:bldP spid="39" grpId="1"/>
          <p:bldP spid="4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09BEC86-5715-80AD-525A-D0950E786E66}"/>
              </a:ext>
            </a:extLst>
          </p:cNvPr>
          <p:cNvSpPr txBox="1">
            <a:spLocks/>
          </p:cNvSpPr>
          <p:nvPr/>
        </p:nvSpPr>
        <p:spPr>
          <a:xfrm>
            <a:off x="851231" y="111859"/>
            <a:ext cx="13609512" cy="1066552"/>
          </a:xfrm>
          <a:prstGeom prst="rect">
            <a:avLst/>
          </a:prstGeom>
          <a:solidFill>
            <a:schemeClr val="bg1">
              <a:alpha val="75000"/>
            </a:schemeClr>
          </a:solidFill>
        </p:spPr>
        <p:txBody>
          <a:bodyPr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a:latin typeface="Menlo"/>
              </a:rPr>
              <a:t>Coq Proof Assistant</a:t>
            </a:r>
            <a:endParaRPr lang="en-US"/>
          </a:p>
        </p:txBody>
      </p:sp>
      <p:sp>
        <p:nvSpPr>
          <p:cNvPr id="2" name="Rectangle 1">
            <a:extLst>
              <a:ext uri="{FF2B5EF4-FFF2-40B4-BE49-F238E27FC236}">
                <a16:creationId xmlns:a16="http://schemas.microsoft.com/office/drawing/2014/main" id="{0EB40A22-DF76-229D-1B3B-5234A08FABE9}"/>
              </a:ext>
            </a:extLst>
          </p:cNvPr>
          <p:cNvSpPr/>
          <p:nvPr/>
        </p:nvSpPr>
        <p:spPr bwMode="auto">
          <a:xfrm>
            <a:off x="11243191" y="5647806"/>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6" name="Picture 6">
            <a:extLst>
              <a:ext uri="{FF2B5EF4-FFF2-40B4-BE49-F238E27FC236}">
                <a16:creationId xmlns:a16="http://schemas.microsoft.com/office/drawing/2014/main" id="{219B2DB2-F1B3-EBB8-2ECA-92A7A9B46FA2}"/>
              </a:ext>
            </a:extLst>
          </p:cNvPr>
          <p:cNvPicPr>
            <a:picLocks noChangeAspect="1"/>
          </p:cNvPicPr>
          <p:nvPr/>
        </p:nvPicPr>
        <p:blipFill>
          <a:blip r:embed="rId3"/>
          <a:stretch>
            <a:fillRect/>
          </a:stretch>
        </p:blipFill>
        <p:spPr>
          <a:xfrm>
            <a:off x="4179827" y="1235535"/>
            <a:ext cx="6903962" cy="6887835"/>
          </a:xfrm>
          <a:prstGeom prst="rect">
            <a:avLst/>
          </a:prstGeom>
        </p:spPr>
      </p:pic>
    </p:spTree>
    <p:extLst>
      <p:ext uri="{BB962C8B-B14F-4D97-AF65-F5344CB8AC3E}">
        <p14:creationId xmlns:p14="http://schemas.microsoft.com/office/powerpoint/2010/main" val="22437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83382-E0F9-2F45-B3EC-E3AEA8736366}"/>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5" name="TextBox 4">
            <a:extLst>
              <a:ext uri="{FF2B5EF4-FFF2-40B4-BE49-F238E27FC236}">
                <a16:creationId xmlns:a16="http://schemas.microsoft.com/office/drawing/2014/main" id="{FC2326DB-6F6F-B650-2727-C8B1F5698B7C}"/>
              </a:ext>
            </a:extLst>
          </p:cNvPr>
          <p:cNvSpPr txBox="1"/>
          <p:nvPr/>
        </p:nvSpPr>
        <p:spPr>
          <a:xfrm>
            <a:off x="256971" y="3527475"/>
            <a:ext cx="18103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00B050"/>
                </a:solidFill>
                <a:latin typeface="Gill Sans"/>
                <a:ea typeface="ＭＳ Ｐゴシック"/>
              </a:rPr>
              <a:t>checked</a:t>
            </a:r>
            <a:endParaRPr lang="en-GB">
              <a:solidFill>
                <a:srgbClr val="00B050"/>
              </a:solidFill>
            </a:endParaRPr>
          </a:p>
        </p:txBody>
      </p:sp>
      <p:sp>
        <p:nvSpPr>
          <p:cNvPr id="6" name="TextBox 5">
            <a:extLst>
              <a:ext uri="{FF2B5EF4-FFF2-40B4-BE49-F238E27FC236}">
                <a16:creationId xmlns:a16="http://schemas.microsoft.com/office/drawing/2014/main" id="{DF7D15E9-60B2-FD74-3875-D54434DEA4CF}"/>
              </a:ext>
            </a:extLst>
          </p:cNvPr>
          <p:cNvSpPr txBox="1"/>
          <p:nvPr/>
        </p:nvSpPr>
        <p:spPr>
          <a:xfrm>
            <a:off x="2888364" y="1212814"/>
            <a:ext cx="333432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ill Sans"/>
                <a:ea typeface="ＭＳ Ｐゴシック"/>
              </a:rPr>
              <a:t>Your code / proof</a:t>
            </a:r>
            <a:endParaRPr lang="en-GB"/>
          </a:p>
        </p:txBody>
      </p:sp>
      <p:sp>
        <p:nvSpPr>
          <p:cNvPr id="12" name="TextBox 11">
            <a:extLst>
              <a:ext uri="{FF2B5EF4-FFF2-40B4-BE49-F238E27FC236}">
                <a16:creationId xmlns:a16="http://schemas.microsoft.com/office/drawing/2014/main" id="{475CEEF6-B058-4D0D-6753-E41C609FE80A}"/>
              </a:ext>
            </a:extLst>
          </p:cNvPr>
          <p:cNvSpPr txBox="1"/>
          <p:nvPr/>
        </p:nvSpPr>
        <p:spPr>
          <a:xfrm>
            <a:off x="13959954" y="2951029"/>
            <a:ext cx="21890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ill Sans"/>
                <a:ea typeface="ＭＳ Ｐゴシック"/>
              </a:rPr>
              <a:t>Hypotheses</a:t>
            </a:r>
            <a:endParaRPr lang="en-US"/>
          </a:p>
        </p:txBody>
      </p:sp>
      <p:sp>
        <p:nvSpPr>
          <p:cNvPr id="13" name="TextBox 12">
            <a:extLst>
              <a:ext uri="{FF2B5EF4-FFF2-40B4-BE49-F238E27FC236}">
                <a16:creationId xmlns:a16="http://schemas.microsoft.com/office/drawing/2014/main" id="{E6BDE9B1-D154-DD51-E114-7D4DC855F7DC}"/>
              </a:ext>
            </a:extLst>
          </p:cNvPr>
          <p:cNvSpPr txBox="1"/>
          <p:nvPr/>
        </p:nvSpPr>
        <p:spPr>
          <a:xfrm>
            <a:off x="13977711" y="4274018"/>
            <a:ext cx="1099129" cy="6032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ill Sans"/>
                <a:ea typeface="ＭＳ Ｐゴシック"/>
              </a:rPr>
              <a:t>Goal</a:t>
            </a:r>
            <a:endParaRPr lang="en-US"/>
          </a:p>
        </p:txBody>
      </p:sp>
      <p:sp>
        <p:nvSpPr>
          <p:cNvPr id="14" name="TextBox 13">
            <a:extLst>
              <a:ext uri="{FF2B5EF4-FFF2-40B4-BE49-F238E27FC236}">
                <a16:creationId xmlns:a16="http://schemas.microsoft.com/office/drawing/2014/main" id="{5237927A-D2AE-F2B6-3936-122F4BDA2E4E}"/>
              </a:ext>
            </a:extLst>
          </p:cNvPr>
          <p:cNvSpPr txBox="1"/>
          <p:nvPr/>
        </p:nvSpPr>
        <p:spPr>
          <a:xfrm>
            <a:off x="8216131" y="1213648"/>
            <a:ext cx="27986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ill Sans"/>
                <a:ea typeface="ＭＳ Ｐゴシック"/>
              </a:rPr>
              <a:t>Proof Assistant</a:t>
            </a:r>
            <a:endParaRPr lang="en-US"/>
          </a:p>
        </p:txBody>
      </p:sp>
      <p:sp>
        <p:nvSpPr>
          <p:cNvPr id="15" name="TextBox 14">
            <a:extLst>
              <a:ext uri="{FF2B5EF4-FFF2-40B4-BE49-F238E27FC236}">
                <a16:creationId xmlns:a16="http://schemas.microsoft.com/office/drawing/2014/main" id="{7436EA79-F2D5-C882-4BE9-65DA0C7861B1}"/>
              </a:ext>
            </a:extLst>
          </p:cNvPr>
          <p:cNvSpPr txBox="1"/>
          <p:nvPr/>
        </p:nvSpPr>
        <p:spPr>
          <a:xfrm>
            <a:off x="63964" y="5255799"/>
            <a:ext cx="21982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Gill Sans"/>
                <a:ea typeface="ＭＳ Ｐゴシック"/>
              </a:rPr>
              <a:t>unchecked</a:t>
            </a:r>
            <a:endParaRPr lang="en-GB"/>
          </a:p>
        </p:txBody>
      </p:sp>
      <p:pic>
        <p:nvPicPr>
          <p:cNvPr id="7" name="Picture 7" descr="Graphical user interface, application, Word&#10;&#10;Description automatically generated">
            <a:extLst>
              <a:ext uri="{FF2B5EF4-FFF2-40B4-BE49-F238E27FC236}">
                <a16:creationId xmlns:a16="http://schemas.microsoft.com/office/drawing/2014/main" id="{2628EFDF-64F3-A463-DBC6-A7D373F028EE}"/>
              </a:ext>
            </a:extLst>
          </p:cNvPr>
          <p:cNvPicPr>
            <a:picLocks noGrp="1" noChangeAspect="1"/>
          </p:cNvPicPr>
          <p:nvPr>
            <p:ph idx="1"/>
          </p:nvPr>
        </p:nvPicPr>
        <p:blipFill>
          <a:blip r:embed="rId3"/>
          <a:stretch>
            <a:fillRect/>
          </a:stretch>
        </p:blipFill>
        <p:spPr>
          <a:xfrm>
            <a:off x="2025970" y="1911175"/>
            <a:ext cx="11941752" cy="4404787"/>
          </a:xfrm>
        </p:spPr>
      </p:pic>
    </p:spTree>
    <p:extLst>
      <p:ext uri="{BB962C8B-B14F-4D97-AF65-F5344CB8AC3E}">
        <p14:creationId xmlns:p14="http://schemas.microsoft.com/office/powerpoint/2010/main" val="3962312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B111-1BEA-ACDE-0244-40AAF3ACA229}"/>
              </a:ext>
            </a:extLst>
          </p:cNvPr>
          <p:cNvSpPr>
            <a:spLocks noGrp="1"/>
          </p:cNvSpPr>
          <p:nvPr>
            <p:ph type="title"/>
          </p:nvPr>
        </p:nvSpPr>
        <p:spPr>
          <a:xfrm>
            <a:off x="1069951" y="833189"/>
            <a:ext cx="14113568" cy="1019944"/>
          </a:xfrm>
        </p:spPr>
        <p:txBody>
          <a:bodyPr vert="horz" lIns="91440" tIns="45720" rIns="91440" bIns="45720" anchor="t"/>
          <a:lstStyle/>
          <a:p>
            <a:pPr algn="ctr"/>
            <a:r>
              <a:rPr lang="en-GB">
                <a:latin typeface="Menlo"/>
              </a:rPr>
              <a:t>Prove using Coq</a:t>
            </a:r>
            <a:endParaRPr lang="en-US">
              <a:latin typeface="Menlo"/>
            </a:endParaRPr>
          </a:p>
        </p:txBody>
      </p:sp>
      <p:sp>
        <p:nvSpPr>
          <p:cNvPr id="3" name="TextBox 2">
            <a:extLst>
              <a:ext uri="{FF2B5EF4-FFF2-40B4-BE49-F238E27FC236}">
                <a16:creationId xmlns:a16="http://schemas.microsoft.com/office/drawing/2014/main" id="{06E63A1C-6150-24C7-70C2-3CDE2B9829BC}"/>
              </a:ext>
            </a:extLst>
          </p:cNvPr>
          <p:cNvSpPr txBox="1"/>
          <p:nvPr/>
        </p:nvSpPr>
        <p:spPr>
          <a:xfrm>
            <a:off x="1001199" y="4150895"/>
            <a:ext cx="1424543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rgbClr val="333333"/>
                </a:solidFill>
                <a:latin typeface="Menlo"/>
                <a:ea typeface="ＭＳ Ｐゴシック"/>
              </a:rPr>
              <a:t>(x </a:t>
            </a:r>
            <a:r>
              <a:rPr lang="en-US" sz="4800">
                <a:solidFill>
                  <a:srgbClr val="777777"/>
                </a:solidFill>
                <a:latin typeface="Menlo"/>
                <a:ea typeface="ＭＳ Ｐゴシック"/>
              </a:rPr>
              <a:t>&lt;</a:t>
            </a:r>
            <a:r>
              <a:rPr lang="en-US" sz="4800">
                <a:solidFill>
                  <a:srgbClr val="333333"/>
                </a:solidFill>
                <a:latin typeface="Menlo"/>
                <a:ea typeface="ＭＳ Ｐゴシック"/>
              </a:rPr>
              <a:t> y) </a:t>
            </a:r>
            <a:r>
              <a:rPr lang="en-US" sz="4800">
                <a:solidFill>
                  <a:srgbClr val="777777"/>
                </a:solidFill>
                <a:latin typeface="Menlo"/>
                <a:ea typeface="ＭＳ Ｐゴシック"/>
              </a:rPr>
              <a:t>=</a:t>
            </a:r>
            <a:r>
              <a:rPr lang="en-US" sz="4800">
                <a:solidFill>
                  <a:srgbClr val="333333"/>
                </a:solidFill>
                <a:latin typeface="Menlo"/>
                <a:ea typeface="ＭＳ Ｐゴシック"/>
              </a:rPr>
              <a:t> true </a:t>
            </a:r>
            <a:r>
              <a:rPr lang="en-US" sz="4800">
                <a:solidFill>
                  <a:srgbClr val="777777"/>
                </a:solidFill>
                <a:latin typeface="Menlo"/>
                <a:ea typeface="ＭＳ Ｐゴシック"/>
              </a:rPr>
              <a:t>-&gt;</a:t>
            </a:r>
            <a:r>
              <a:rPr lang="en-US" sz="4800">
                <a:solidFill>
                  <a:srgbClr val="333333"/>
                </a:solidFill>
                <a:latin typeface="Menlo"/>
                <a:ea typeface="ＭＳ Ｐゴシック"/>
              </a:rPr>
              <a:t> (y </a:t>
            </a:r>
            <a:r>
              <a:rPr lang="en-US" sz="4800">
                <a:solidFill>
                  <a:srgbClr val="777777"/>
                </a:solidFill>
                <a:latin typeface="Menlo"/>
                <a:ea typeface="ＭＳ Ｐゴシック"/>
              </a:rPr>
              <a:t>&lt;</a:t>
            </a:r>
            <a:r>
              <a:rPr lang="en-US" sz="4800">
                <a:solidFill>
                  <a:srgbClr val="333333"/>
                </a:solidFill>
                <a:latin typeface="Menlo"/>
                <a:ea typeface="ＭＳ Ｐゴシック"/>
              </a:rPr>
              <a:t> x) </a:t>
            </a:r>
            <a:r>
              <a:rPr lang="en-US" sz="4800">
                <a:solidFill>
                  <a:srgbClr val="777777"/>
                </a:solidFill>
                <a:latin typeface="Menlo"/>
                <a:ea typeface="ＭＳ Ｐゴシック"/>
              </a:rPr>
              <a:t>=</a:t>
            </a:r>
            <a:r>
              <a:rPr lang="en-US" sz="4800">
                <a:solidFill>
                  <a:srgbClr val="333333"/>
                </a:solidFill>
                <a:latin typeface="Menlo"/>
                <a:ea typeface="ＭＳ Ｐゴシック"/>
              </a:rPr>
              <a:t> false.</a:t>
            </a:r>
            <a:endParaRPr lang="en-US"/>
          </a:p>
        </p:txBody>
      </p:sp>
    </p:spTree>
    <p:extLst>
      <p:ext uri="{BB962C8B-B14F-4D97-AF65-F5344CB8AC3E}">
        <p14:creationId xmlns:p14="http://schemas.microsoft.com/office/powerpoint/2010/main" val="2735196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5474B8-CF9E-B625-781F-E59C910D2CE4}"/>
              </a:ext>
            </a:extLst>
          </p:cNvPr>
          <p:cNvSpPr/>
          <p:nvPr/>
        </p:nvSpPr>
        <p:spPr bwMode="auto">
          <a:xfrm>
            <a:off x="5332176" y="6960740"/>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7" name="Picture 7" descr="Graphical user interface, text, application&#10;&#10;Description automatically generated">
            <a:extLst>
              <a:ext uri="{FF2B5EF4-FFF2-40B4-BE49-F238E27FC236}">
                <a16:creationId xmlns:a16="http://schemas.microsoft.com/office/drawing/2014/main" id="{707E4209-A1E5-99B0-9DB2-CF38285E9EE5}"/>
              </a:ext>
            </a:extLst>
          </p:cNvPr>
          <p:cNvPicPr>
            <a:picLocks noChangeAspect="1"/>
          </p:cNvPicPr>
          <p:nvPr/>
        </p:nvPicPr>
        <p:blipFill>
          <a:blip r:embed="rId3"/>
          <a:stretch>
            <a:fillRect/>
          </a:stretch>
        </p:blipFill>
        <p:spPr>
          <a:xfrm>
            <a:off x="469303" y="594016"/>
            <a:ext cx="5438710" cy="3399718"/>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5F45944A-5786-7099-2FF2-058CEEE082CC}"/>
              </a:ext>
            </a:extLst>
          </p:cNvPr>
          <p:cNvPicPr>
            <a:picLocks noChangeAspect="1"/>
          </p:cNvPicPr>
          <p:nvPr/>
        </p:nvPicPr>
        <p:blipFill>
          <a:blip r:embed="rId4"/>
          <a:stretch>
            <a:fillRect/>
          </a:stretch>
        </p:blipFill>
        <p:spPr>
          <a:xfrm>
            <a:off x="8197015" y="323821"/>
            <a:ext cx="7760995" cy="4827699"/>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4E9A983E-8689-4F81-49BB-1C30DF317CF0}"/>
              </a:ext>
            </a:extLst>
          </p:cNvPr>
          <p:cNvPicPr>
            <a:picLocks noChangeAspect="1"/>
          </p:cNvPicPr>
          <p:nvPr/>
        </p:nvPicPr>
        <p:blipFill>
          <a:blip r:embed="rId5"/>
          <a:stretch>
            <a:fillRect/>
          </a:stretch>
        </p:blipFill>
        <p:spPr>
          <a:xfrm>
            <a:off x="4416415" y="151435"/>
            <a:ext cx="3796328" cy="2322436"/>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AA412A32-3498-ABE4-8724-E96318DBD53C}"/>
              </a:ext>
            </a:extLst>
          </p:cNvPr>
          <p:cNvPicPr>
            <a:picLocks noChangeAspect="1"/>
          </p:cNvPicPr>
          <p:nvPr/>
        </p:nvPicPr>
        <p:blipFill>
          <a:blip r:embed="rId6"/>
          <a:stretch>
            <a:fillRect/>
          </a:stretch>
        </p:blipFill>
        <p:spPr>
          <a:xfrm>
            <a:off x="639180" y="4184619"/>
            <a:ext cx="5265922" cy="3951170"/>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19B4A1FD-3BA8-6D01-9BFA-66C4495350E1}"/>
              </a:ext>
            </a:extLst>
          </p:cNvPr>
          <p:cNvPicPr>
            <a:picLocks noChangeAspect="1"/>
          </p:cNvPicPr>
          <p:nvPr/>
        </p:nvPicPr>
        <p:blipFill>
          <a:blip r:embed="rId7"/>
          <a:stretch>
            <a:fillRect/>
          </a:stretch>
        </p:blipFill>
        <p:spPr>
          <a:xfrm>
            <a:off x="2793117" y="5433888"/>
            <a:ext cx="7339390" cy="2381694"/>
          </a:xfrm>
          <a:prstGeom prst="rect">
            <a:avLst/>
          </a:prstGeom>
        </p:spPr>
      </p:pic>
      <p:pic>
        <p:nvPicPr>
          <p:cNvPr id="13" name="Picture 13" descr="A picture containing balloon, aircraft, transport, vector graphics&#10;&#10;Description automatically generated">
            <a:extLst>
              <a:ext uri="{FF2B5EF4-FFF2-40B4-BE49-F238E27FC236}">
                <a16:creationId xmlns:a16="http://schemas.microsoft.com/office/drawing/2014/main" id="{C95134D7-3384-0167-917B-08837C7B6590}"/>
              </a:ext>
            </a:extLst>
          </p:cNvPr>
          <p:cNvPicPr>
            <a:picLocks noChangeAspect="1"/>
          </p:cNvPicPr>
          <p:nvPr/>
        </p:nvPicPr>
        <p:blipFill>
          <a:blip r:embed="rId8"/>
          <a:stretch>
            <a:fillRect/>
          </a:stretch>
        </p:blipFill>
        <p:spPr>
          <a:xfrm>
            <a:off x="4716629" y="2668397"/>
            <a:ext cx="2581275" cy="2638425"/>
          </a:xfrm>
          <a:prstGeom prst="rect">
            <a:avLst/>
          </a:prstGeom>
        </p:spPr>
      </p:pic>
      <p:pic>
        <p:nvPicPr>
          <p:cNvPr id="14" name="Picture 14">
            <a:extLst>
              <a:ext uri="{FF2B5EF4-FFF2-40B4-BE49-F238E27FC236}">
                <a16:creationId xmlns:a16="http://schemas.microsoft.com/office/drawing/2014/main" id="{37CBB188-2002-3D50-C714-063AB0D55420}"/>
              </a:ext>
            </a:extLst>
          </p:cNvPr>
          <p:cNvPicPr>
            <a:picLocks noChangeAspect="1"/>
          </p:cNvPicPr>
          <p:nvPr/>
        </p:nvPicPr>
        <p:blipFill>
          <a:blip r:embed="rId9"/>
          <a:stretch>
            <a:fillRect/>
          </a:stretch>
        </p:blipFill>
        <p:spPr>
          <a:xfrm>
            <a:off x="5881700" y="4848808"/>
            <a:ext cx="5196804" cy="4295192"/>
          </a:xfrm>
          <a:prstGeom prst="rect">
            <a:avLst/>
          </a:prstGeom>
        </p:spPr>
      </p:pic>
      <p:pic>
        <p:nvPicPr>
          <p:cNvPr id="15" name="Picture 15" descr="Graphical user interface, application&#10;&#10;Description automatically generated">
            <a:extLst>
              <a:ext uri="{FF2B5EF4-FFF2-40B4-BE49-F238E27FC236}">
                <a16:creationId xmlns:a16="http://schemas.microsoft.com/office/drawing/2014/main" id="{4771BC00-CBD7-AF27-45FB-4B7DF2BA6A0D}"/>
              </a:ext>
            </a:extLst>
          </p:cNvPr>
          <p:cNvPicPr>
            <a:picLocks noChangeAspect="1"/>
          </p:cNvPicPr>
          <p:nvPr/>
        </p:nvPicPr>
        <p:blipFill>
          <a:blip r:embed="rId10"/>
          <a:stretch>
            <a:fillRect/>
          </a:stretch>
        </p:blipFill>
        <p:spPr>
          <a:xfrm>
            <a:off x="249297" y="3178916"/>
            <a:ext cx="3931989" cy="1826554"/>
          </a:xfrm>
          <a:prstGeom prst="rect">
            <a:avLst/>
          </a:prstGeom>
        </p:spPr>
      </p:pic>
    </p:spTree>
    <p:extLst>
      <p:ext uri="{BB962C8B-B14F-4D97-AF65-F5344CB8AC3E}">
        <p14:creationId xmlns:p14="http://schemas.microsoft.com/office/powerpoint/2010/main" val="200082298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E71498-E611-9E4A-9E89-61723C209DC4}"/>
              </a:ext>
            </a:extLst>
          </p:cNvPr>
          <p:cNvSpPr/>
          <p:nvPr/>
        </p:nvSpPr>
        <p:spPr bwMode="auto">
          <a:xfrm>
            <a:off x="11362981" y="5680908"/>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5" name="Content Placeholder 4" descr="A picture containing text, person, indoor, suit&#10;&#10;Description automatically generated">
            <a:extLst>
              <a:ext uri="{FF2B5EF4-FFF2-40B4-BE49-F238E27FC236}">
                <a16:creationId xmlns:a16="http://schemas.microsoft.com/office/drawing/2014/main" id="{EB942ADF-789F-5D44-8A98-B9C642803770}"/>
              </a:ext>
            </a:extLst>
          </p:cNvPr>
          <p:cNvPicPr>
            <a:picLocks noGrp="1" noChangeAspect="1"/>
          </p:cNvPicPr>
          <p:nvPr>
            <p:ph idx="1"/>
          </p:nvPr>
        </p:nvPicPr>
        <p:blipFill>
          <a:blip r:embed="rId3"/>
          <a:stretch>
            <a:fillRect/>
          </a:stretch>
        </p:blipFill>
        <p:spPr>
          <a:xfrm>
            <a:off x="2495073" y="351885"/>
            <a:ext cx="11265853" cy="8164430"/>
          </a:xfrm>
        </p:spPr>
      </p:pic>
    </p:spTree>
    <p:extLst>
      <p:ext uri="{BB962C8B-B14F-4D97-AF65-F5344CB8AC3E}">
        <p14:creationId xmlns:p14="http://schemas.microsoft.com/office/powerpoint/2010/main" val="498192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811C7C-F4BA-BEB2-652E-B5B5EBEF8145}"/>
              </a:ext>
            </a:extLst>
          </p:cNvPr>
          <p:cNvSpPr txBox="1"/>
          <p:nvPr/>
        </p:nvSpPr>
        <p:spPr>
          <a:xfrm>
            <a:off x="9222488" y="1919408"/>
            <a:ext cx="725362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sealed</a:t>
            </a:r>
            <a:r>
              <a:rPr lang="en-US">
                <a:solidFill>
                  <a:srgbClr val="333333"/>
                </a:solidFill>
                <a:latin typeface="Menlo"/>
                <a:ea typeface="ＭＳ Ｐゴシック"/>
              </a:rPr>
              <a:t> </a:t>
            </a:r>
            <a:r>
              <a:rPr lang="en-US">
                <a:solidFill>
                  <a:srgbClr val="4B69C6"/>
                </a:solidFill>
                <a:latin typeface="Menlo"/>
                <a:ea typeface="ＭＳ Ｐゴシック"/>
              </a:rPr>
              <a:t>class</a:t>
            </a:r>
            <a:r>
              <a:rPr lang="en-US">
                <a:solidFill>
                  <a:srgbClr val="333333"/>
                </a:solidFill>
                <a:latin typeface="Menlo"/>
                <a:ea typeface="ＭＳ Ｐゴシック"/>
              </a:rPr>
              <a:t> Tree </a:t>
            </a:r>
            <a:r>
              <a:rPr lang="en-US">
                <a:solidFill>
                  <a:srgbClr val="777777"/>
                </a:solidFill>
                <a:latin typeface="Menlo"/>
                <a:ea typeface="ＭＳ Ｐゴシック"/>
              </a:rPr>
              <a:t>{</a:t>
            </a:r>
          </a:p>
          <a:p>
            <a:r>
              <a:rPr lang="en-US">
                <a:solidFill>
                  <a:srgbClr val="7A3E9D"/>
                </a:solidFill>
                <a:latin typeface="Menlo"/>
                <a:ea typeface="ＭＳ Ｐゴシック"/>
              </a:rPr>
              <a:t>  object</a:t>
            </a:r>
            <a:r>
              <a:rPr lang="en-US">
                <a:solidFill>
                  <a:srgbClr val="333333"/>
                </a:solidFill>
                <a:latin typeface="Menlo"/>
                <a:ea typeface="ＭＳ Ｐゴシック"/>
              </a:rPr>
              <a:t> Nil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77777"/>
                </a:solidFill>
                <a:latin typeface="Menlo"/>
                <a:ea typeface="ＭＳ Ｐゴシック"/>
              </a:rPr>
              <a:t>{}</a:t>
            </a:r>
          </a:p>
          <a:p>
            <a:r>
              <a:rPr lang="en-US">
                <a:solidFill>
                  <a:srgbClr val="7A3E9D"/>
                </a:solidFill>
                <a:latin typeface="Menlo"/>
                <a:ea typeface="ＭＳ Ｐゴシック"/>
              </a:rPr>
              <a:t>  data</a:t>
            </a:r>
            <a:r>
              <a:rPr lang="en-US">
                <a:solidFill>
                  <a:srgbClr val="333333"/>
                </a:solidFill>
                <a:latin typeface="Menlo"/>
                <a:ea typeface="ＭＳ Ｐゴシック"/>
              </a:rPr>
              <a:t> </a:t>
            </a:r>
            <a:r>
              <a:rPr lang="en-US">
                <a:solidFill>
                  <a:srgbClr val="4B69C6"/>
                </a:solidFill>
                <a:latin typeface="Menlo"/>
                <a:ea typeface="ＭＳ Ｐゴシック"/>
              </a:rPr>
              <a:t>class</a:t>
            </a:r>
            <a:r>
              <a:rPr lang="en-US">
                <a:solidFill>
                  <a:srgbClr val="333333"/>
                </a:solidFill>
                <a:latin typeface="Menlo"/>
                <a:ea typeface="ＭＳ Ｐゴシック"/>
              </a:rPr>
              <a:t> Node</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lefty</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Nil</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Int</a:t>
            </a:r>
            <a:r>
              <a:rPr lang="en-US">
                <a:solidFill>
                  <a:srgbClr val="777777"/>
                </a:solidFill>
                <a:latin typeface="Menlo"/>
                <a:ea typeface="ＭＳ Ｐゴシック"/>
              </a:rPr>
              <a:t>,</a:t>
            </a:r>
          </a:p>
          <a:p>
            <a:r>
              <a:rPr lang="en-US">
                <a:solidFill>
                  <a:srgbClr val="7A3E9D"/>
                </a:solidFill>
                <a:latin typeface="Menlo"/>
                <a:ea typeface="ＭＳ Ｐゴシック"/>
              </a:rPr>
              <a:t>    </a:t>
            </a:r>
            <a:r>
              <a:rPr lang="en-US" err="1">
                <a:solidFill>
                  <a:srgbClr val="7A3E9D"/>
                </a:solidFill>
                <a:latin typeface="Menlo"/>
                <a:ea typeface="ＭＳ Ｐゴシック"/>
              </a:rPr>
              <a:t>val</a:t>
            </a:r>
            <a:r>
              <a:rPr lang="en-US">
                <a:solidFill>
                  <a:srgbClr val="333333"/>
                </a:solidFill>
                <a:latin typeface="Menlo"/>
                <a:ea typeface="ＭＳ Ｐゴシック"/>
              </a:rPr>
              <a:t> </a:t>
            </a:r>
            <a:r>
              <a:rPr lang="en-US">
                <a:solidFill>
                  <a:srgbClr val="7A3E9D"/>
                </a:solidFill>
                <a:latin typeface="Menlo"/>
                <a:ea typeface="ＭＳ Ｐゴシック"/>
              </a:rPr>
              <a:t>righty</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Nil</a:t>
            </a:r>
          </a:p>
          <a:p>
            <a:r>
              <a:rPr lang="en-US">
                <a:solidFill>
                  <a:srgbClr val="777777"/>
                </a:solidFill>
                <a:latin typeface="Menlo"/>
                <a:ea typeface="ＭＳ Ｐゴシック"/>
              </a:rPr>
              <a:t>   )</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p>
          <a:p>
            <a:r>
              <a:rPr lang="en-US">
                <a:solidFill>
                  <a:srgbClr val="777777"/>
                </a:solidFill>
                <a:latin typeface="Menlo"/>
                <a:ea typeface="ＭＳ Ｐゴシック"/>
              </a:rPr>
              <a:t>}</a:t>
            </a:r>
          </a:p>
          <a:p>
            <a:endParaRPr lang="en-US">
              <a:solidFill>
                <a:srgbClr val="333333"/>
              </a:solidFill>
              <a:latin typeface="Menlo"/>
            </a:endParaRPr>
          </a:p>
        </p:txBody>
      </p:sp>
      <p:sp>
        <p:nvSpPr>
          <p:cNvPr id="6" name="TextBox 5">
            <a:extLst>
              <a:ext uri="{FF2B5EF4-FFF2-40B4-BE49-F238E27FC236}">
                <a16:creationId xmlns:a16="http://schemas.microsoft.com/office/drawing/2014/main" id="{32A11B64-A67D-D80A-AA47-85F96FAF01E6}"/>
              </a:ext>
            </a:extLst>
          </p:cNvPr>
          <p:cNvSpPr txBox="1"/>
          <p:nvPr/>
        </p:nvSpPr>
        <p:spPr>
          <a:xfrm>
            <a:off x="1046897" y="1919971"/>
            <a:ext cx="638464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Inductive</a:t>
            </a:r>
            <a:r>
              <a:rPr lang="en-US">
                <a:solidFill>
                  <a:srgbClr val="333333"/>
                </a:solidFill>
                <a:latin typeface="Menlo"/>
                <a:ea typeface="ＭＳ Ｐゴシック"/>
              </a:rPr>
              <a:t> </a:t>
            </a:r>
            <a:r>
              <a:rPr lang="en-US" b="1">
                <a:solidFill>
                  <a:srgbClr val="7A3E9D"/>
                </a:solidFill>
                <a:latin typeface="Menlo"/>
                <a:ea typeface="ＭＳ Ｐゴシック"/>
              </a:rPr>
              <a:t>tree</a:t>
            </a:r>
            <a:r>
              <a:rPr lang="en-US">
                <a:solidFill>
                  <a:srgbClr val="777777"/>
                </a:solidFill>
                <a:latin typeface="Menlo"/>
                <a:ea typeface="ＭＳ Ｐゴシック"/>
              </a:rPr>
              <a:t>:</a:t>
            </a:r>
            <a:r>
              <a:rPr lang="en-US">
                <a:solidFill>
                  <a:srgbClr val="333333"/>
                </a:solidFill>
                <a:latin typeface="Menlo"/>
                <a:ea typeface="ＭＳ Ｐゴシック"/>
              </a:rPr>
              <a:t> </a:t>
            </a:r>
            <a:r>
              <a:rPr lang="en-US">
                <a:solidFill>
                  <a:srgbClr val="7A3E9D"/>
                </a:solidFill>
                <a:latin typeface="Menlo"/>
                <a:ea typeface="ＭＳ Ｐゴシック"/>
              </a:rPr>
              <a:t>Type</a:t>
            </a:r>
            <a:r>
              <a:rPr lang="en-US">
                <a:solidFill>
                  <a:srgbClr val="333333"/>
                </a:solidFill>
                <a:latin typeface="Menlo"/>
                <a:ea typeface="ＭＳ Ｐゴシック"/>
              </a:rPr>
              <a:t> </a:t>
            </a:r>
            <a:r>
              <a:rPr lang="en-US">
                <a:solidFill>
                  <a:srgbClr val="777777"/>
                </a:solidFill>
                <a:latin typeface="Menlo"/>
                <a:ea typeface="ＭＳ Ｐゴシック"/>
              </a:rPr>
              <a:t>:=</a:t>
            </a:r>
          </a:p>
          <a:p>
            <a:r>
              <a:rPr lang="en-US">
                <a:solidFill>
                  <a:srgbClr val="777777"/>
                </a:solidFill>
                <a:latin typeface="Menlo"/>
                <a:ea typeface="ＭＳ Ｐゴシック"/>
              </a:rPr>
              <a:t>  |</a:t>
            </a:r>
            <a:r>
              <a:rPr lang="en-US">
                <a:solidFill>
                  <a:srgbClr val="333333"/>
                </a:solidFill>
                <a:latin typeface="Menlo"/>
                <a:ea typeface="ＭＳ Ｐゴシック"/>
              </a:rPr>
              <a:t> Nil</a:t>
            </a:r>
          </a:p>
          <a:p>
            <a:r>
              <a:rPr lang="en-US">
                <a:solidFill>
                  <a:srgbClr val="777777"/>
                </a:solidFill>
                <a:latin typeface="Menlo"/>
                <a:ea typeface="ＭＳ Ｐゴシック"/>
              </a:rPr>
              <a:t>  |</a:t>
            </a:r>
            <a:r>
              <a:rPr lang="en-US">
                <a:solidFill>
                  <a:srgbClr val="333333"/>
                </a:solidFill>
                <a:latin typeface="Menlo"/>
                <a:ea typeface="ＭＳ Ｐゴシック"/>
              </a:rPr>
              <a:t> Node</a:t>
            </a:r>
          </a:p>
          <a:p>
            <a:r>
              <a:rPr lang="en-US">
                <a:solidFill>
                  <a:srgbClr val="333333"/>
                </a:solidFill>
                <a:latin typeface="Menlo"/>
                <a:ea typeface="ＭＳ Ｐゴシック"/>
              </a:rPr>
              <a:t>     (lefty</a:t>
            </a:r>
            <a:r>
              <a:rPr lang="en-US">
                <a:solidFill>
                  <a:srgbClr val="777777"/>
                </a:solidFill>
                <a:latin typeface="Menlo"/>
                <a:ea typeface="ＭＳ Ｐゴシック"/>
              </a:rPr>
              <a:t>:</a:t>
            </a:r>
            <a:r>
              <a:rPr lang="en-US">
                <a:solidFill>
                  <a:srgbClr val="333333"/>
                </a:solidFill>
                <a:latin typeface="Menlo"/>
                <a:ea typeface="ＭＳ Ｐゴシック"/>
              </a:rPr>
              <a:t> tree)</a:t>
            </a:r>
            <a:endParaRPr lang="en-US"/>
          </a:p>
          <a:p>
            <a:r>
              <a:rPr lang="en-US">
                <a:solidFill>
                  <a:srgbClr val="333333"/>
                </a:solidFill>
                <a:latin typeface="Menlo"/>
                <a:ea typeface="ＭＳ Ｐゴシック"/>
              </a:rPr>
              <a:t>     (value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a:t>
            </a:r>
            <a:endParaRPr lang="en-US"/>
          </a:p>
          <a:p>
            <a:r>
              <a:rPr lang="en-US">
                <a:solidFill>
                  <a:srgbClr val="333333"/>
                </a:solidFill>
                <a:latin typeface="Menlo"/>
                <a:ea typeface="ＭＳ Ｐゴシック"/>
              </a:rPr>
              <a:t>     (righty</a:t>
            </a:r>
            <a:r>
              <a:rPr lang="en-US">
                <a:solidFill>
                  <a:srgbClr val="777777"/>
                </a:solidFill>
                <a:latin typeface="Menlo"/>
                <a:ea typeface="ＭＳ Ｐゴシック"/>
              </a:rPr>
              <a:t>:</a:t>
            </a:r>
            <a:r>
              <a:rPr lang="en-US">
                <a:solidFill>
                  <a:srgbClr val="333333"/>
                </a:solidFill>
                <a:latin typeface="Menlo"/>
                <a:ea typeface="ＭＳ Ｐゴシック"/>
              </a:rPr>
              <a:t> tree).</a:t>
            </a:r>
            <a:endParaRPr lang="en-US"/>
          </a:p>
          <a:p>
            <a:endParaRPr lang="en-US">
              <a:solidFill>
                <a:srgbClr val="333333"/>
              </a:solidFill>
              <a:latin typeface="Menlo"/>
            </a:endParaRPr>
          </a:p>
        </p:txBody>
      </p:sp>
      <p:sp>
        <p:nvSpPr>
          <p:cNvPr id="8" name="Title 1">
            <a:extLst>
              <a:ext uri="{FF2B5EF4-FFF2-40B4-BE49-F238E27FC236}">
                <a16:creationId xmlns:a16="http://schemas.microsoft.com/office/drawing/2014/main" id="{F87B0A12-FA5E-9ED7-44B5-5F66139A95A3}"/>
              </a:ext>
            </a:extLst>
          </p:cNvPr>
          <p:cNvSpPr>
            <a:spLocks noGrp="1"/>
          </p:cNvSpPr>
          <p:nvPr>
            <p:ph type="title"/>
          </p:nvPr>
        </p:nvSpPr>
        <p:spPr>
          <a:xfrm>
            <a:off x="2909681" y="509448"/>
            <a:ext cx="1521326" cy="1019944"/>
          </a:xfrm>
        </p:spPr>
        <p:txBody>
          <a:bodyPr vert="horz" lIns="91440" tIns="45720" rIns="91440" bIns="45720" anchor="t"/>
          <a:lstStyle/>
          <a:p>
            <a:r>
              <a:rPr lang="en-GB">
                <a:latin typeface="Menlo"/>
                <a:ea typeface="+mj-lt"/>
                <a:cs typeface="+mj-lt"/>
              </a:rPr>
              <a:t>Coq</a:t>
            </a:r>
          </a:p>
        </p:txBody>
      </p:sp>
      <p:sp>
        <p:nvSpPr>
          <p:cNvPr id="10" name="Title 1">
            <a:extLst>
              <a:ext uri="{FF2B5EF4-FFF2-40B4-BE49-F238E27FC236}">
                <a16:creationId xmlns:a16="http://schemas.microsoft.com/office/drawing/2014/main" id="{B8EA5CA9-FA8F-6E43-8B0E-66DBBE21B2FC}"/>
              </a:ext>
            </a:extLst>
          </p:cNvPr>
          <p:cNvSpPr txBox="1">
            <a:spLocks/>
          </p:cNvSpPr>
          <p:nvPr/>
        </p:nvSpPr>
        <p:spPr>
          <a:xfrm>
            <a:off x="10815271" y="508167"/>
            <a:ext cx="2910131" cy="1019944"/>
          </a:xfrm>
          <a:prstGeom prst="rect">
            <a:avLst/>
          </a:prstGeom>
          <a:solidFill>
            <a:schemeClr val="bg1">
              <a:lumMod val="95000"/>
              <a:alpha val="75000"/>
            </a:schemeClr>
          </a:solidFill>
        </p:spPr>
        <p:txBody>
          <a:bodyPr vert="horz"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r>
              <a:rPr lang="en-GB" kern="0">
                <a:latin typeface="Menlo"/>
                <a:ea typeface="+mj-lt"/>
                <a:cs typeface="+mj-lt"/>
              </a:rPr>
              <a:t>Kotlin</a:t>
            </a:r>
          </a:p>
        </p:txBody>
      </p:sp>
      <p:cxnSp>
        <p:nvCxnSpPr>
          <p:cNvPr id="2" name="Straight Arrow Connector 1">
            <a:extLst>
              <a:ext uri="{FF2B5EF4-FFF2-40B4-BE49-F238E27FC236}">
                <a16:creationId xmlns:a16="http://schemas.microsoft.com/office/drawing/2014/main" id="{11A45066-1BBB-C4D3-020B-A40295E9D764}"/>
              </a:ext>
            </a:extLst>
          </p:cNvPr>
          <p:cNvCxnSpPr/>
          <p:nvPr/>
        </p:nvCxnSpPr>
        <p:spPr bwMode="auto">
          <a:xfrm flipH="1">
            <a:off x="8544963" y="171513"/>
            <a:ext cx="31183" cy="8116934"/>
          </a:xfrm>
          <a:prstGeom prst="straightConnector1">
            <a:avLst/>
          </a:prstGeom>
          <a:blipFill dpi="0" rotWithShape="0">
            <a:blip r:embed="rId3"/>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spTree>
    <p:extLst>
      <p:ext uri="{BB962C8B-B14F-4D97-AF65-F5344CB8AC3E}">
        <p14:creationId xmlns:p14="http://schemas.microsoft.com/office/powerpoint/2010/main" val="1845594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120C9-370A-82BB-379A-D32909B002EE}"/>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2" name="Title 1">
            <a:extLst>
              <a:ext uri="{FF2B5EF4-FFF2-40B4-BE49-F238E27FC236}">
                <a16:creationId xmlns:a16="http://schemas.microsoft.com/office/drawing/2014/main" id="{A3B33712-77C2-3792-92BD-F5B8B049992B}"/>
              </a:ext>
            </a:extLst>
          </p:cNvPr>
          <p:cNvSpPr>
            <a:spLocks noGrp="1"/>
          </p:cNvSpPr>
          <p:nvPr>
            <p:ph type="title"/>
          </p:nvPr>
        </p:nvSpPr>
        <p:spPr>
          <a:xfrm>
            <a:off x="2909681" y="509448"/>
            <a:ext cx="1521326" cy="1019944"/>
          </a:xfrm>
          <a:solidFill>
            <a:schemeClr val="bg1"/>
          </a:solidFill>
        </p:spPr>
        <p:txBody>
          <a:bodyPr vert="horz" lIns="91440" tIns="45720" rIns="91440" bIns="45720" anchor="t"/>
          <a:lstStyle/>
          <a:p>
            <a:r>
              <a:rPr lang="en-GB">
                <a:latin typeface="Menlo"/>
                <a:ea typeface="+mj-lt"/>
                <a:cs typeface="+mj-lt"/>
              </a:rPr>
              <a:t>Coq</a:t>
            </a:r>
          </a:p>
        </p:txBody>
      </p:sp>
      <p:sp>
        <p:nvSpPr>
          <p:cNvPr id="4" name="TextBox 3">
            <a:extLst>
              <a:ext uri="{FF2B5EF4-FFF2-40B4-BE49-F238E27FC236}">
                <a16:creationId xmlns:a16="http://schemas.microsoft.com/office/drawing/2014/main" id="{31A9429B-4368-3F7F-32FC-A996BA87C62C}"/>
              </a:ext>
            </a:extLst>
          </p:cNvPr>
          <p:cNvSpPr txBox="1"/>
          <p:nvPr/>
        </p:nvSpPr>
        <p:spPr>
          <a:xfrm>
            <a:off x="793965" y="2099662"/>
            <a:ext cx="7607685"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Fixpoint</a:t>
            </a:r>
            <a:r>
              <a:rPr lang="en-US">
                <a:solidFill>
                  <a:srgbClr val="333333"/>
                </a:solidFill>
                <a:latin typeface="Menlo"/>
                <a:ea typeface="ＭＳ Ｐゴシック"/>
              </a:rPr>
              <a:t> </a:t>
            </a:r>
            <a:r>
              <a:rPr lang="en-US" b="1">
                <a:solidFill>
                  <a:srgbClr val="AA3731"/>
                </a:solidFill>
                <a:latin typeface="Menlo"/>
                <a:ea typeface="ＭＳ Ｐゴシック"/>
              </a:rPr>
              <a:t>contains</a:t>
            </a:r>
            <a:endParaRPr lang="en-US"/>
          </a:p>
          <a:p>
            <a:r>
              <a:rPr lang="en-US">
                <a:solidFill>
                  <a:srgbClr val="333333"/>
                </a:solidFill>
                <a:latin typeface="Menlo"/>
                <a:ea typeface="ＭＳ Ｐゴシック"/>
              </a:rPr>
              <a:t>  (x</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 (t</a:t>
            </a:r>
            <a:r>
              <a:rPr lang="en-US">
                <a:solidFill>
                  <a:srgbClr val="777777"/>
                </a:solidFill>
                <a:latin typeface="Menlo"/>
                <a:ea typeface="ＭＳ Ｐゴシック"/>
              </a:rPr>
              <a:t>:</a:t>
            </a:r>
            <a:r>
              <a:rPr lang="en-US">
                <a:solidFill>
                  <a:srgbClr val="333333"/>
                </a:solidFill>
                <a:latin typeface="Menlo"/>
                <a:ea typeface="ＭＳ Ｐゴシック"/>
              </a:rPr>
              <a:t> tree)</a:t>
            </a:r>
            <a:r>
              <a:rPr lang="en-US">
                <a:solidFill>
                  <a:srgbClr val="777777"/>
                </a:solidFill>
                <a:latin typeface="Menlo"/>
                <a:ea typeface="ＭＳ Ｐゴシック"/>
              </a:rPr>
              <a:t>:</a:t>
            </a:r>
            <a:r>
              <a:rPr lang="en-US">
                <a:solidFill>
                  <a:srgbClr val="333333"/>
                </a:solidFill>
                <a:latin typeface="Menlo"/>
                <a:ea typeface="ＭＳ Ｐゴシック"/>
              </a:rPr>
              <a:t> bool </a:t>
            </a:r>
            <a:r>
              <a:rPr lang="en-US">
                <a:solidFill>
                  <a:srgbClr val="777777"/>
                </a:solidFill>
                <a:latin typeface="Menlo"/>
                <a:ea typeface="ＭＳ Ｐゴシック"/>
              </a:rPr>
              <a:t>:=</a:t>
            </a:r>
            <a:endParaRPr lang="en-US"/>
          </a:p>
          <a:p>
            <a:endParaRPr lang="en-US">
              <a:solidFill>
                <a:srgbClr val="777777"/>
              </a:solidFill>
              <a:latin typeface="Menlo"/>
              <a:ea typeface="ＭＳ Ｐゴシック"/>
            </a:endParaRPr>
          </a:p>
          <a:p>
            <a:r>
              <a:rPr lang="en-US">
                <a:solidFill>
                  <a:srgbClr val="4B69C6"/>
                </a:solidFill>
                <a:latin typeface="Menlo"/>
                <a:ea typeface="ＭＳ Ｐゴシック"/>
              </a:rPr>
              <a:t>  match</a:t>
            </a:r>
            <a:r>
              <a:rPr lang="en-US">
                <a:solidFill>
                  <a:srgbClr val="333333"/>
                </a:solidFill>
                <a:latin typeface="Menlo"/>
                <a:ea typeface="ＭＳ Ｐゴシック"/>
              </a:rPr>
              <a:t> t </a:t>
            </a:r>
            <a:r>
              <a:rPr lang="en-US">
                <a:solidFill>
                  <a:srgbClr val="4B69C6"/>
                </a:solidFill>
                <a:latin typeface="Menlo"/>
                <a:ea typeface="ＭＳ Ｐゴシック"/>
              </a:rPr>
              <a:t>with</a:t>
            </a:r>
          </a:p>
          <a:p>
            <a:r>
              <a:rPr lang="en-US">
                <a:solidFill>
                  <a:srgbClr val="777777"/>
                </a:solidFill>
                <a:latin typeface="Menlo"/>
                <a:ea typeface="ＭＳ Ｐゴシック"/>
              </a:rPr>
              <a:t>  |</a:t>
            </a:r>
            <a:r>
              <a:rPr lang="en-US">
                <a:solidFill>
                  <a:srgbClr val="333333"/>
                </a:solidFill>
                <a:latin typeface="Menlo"/>
                <a:ea typeface="ＭＳ Ｐゴシック"/>
              </a:rPr>
              <a:t> Nil </a:t>
            </a:r>
            <a:r>
              <a:rPr lang="en-US">
                <a:solidFill>
                  <a:srgbClr val="777777"/>
                </a:solidFill>
                <a:latin typeface="Menlo"/>
                <a:ea typeface="ＭＳ Ｐゴシック"/>
              </a:rPr>
              <a:t>=&gt;</a:t>
            </a:r>
            <a:r>
              <a:rPr lang="en-US">
                <a:solidFill>
                  <a:srgbClr val="333333"/>
                </a:solidFill>
                <a:latin typeface="Menlo"/>
                <a:ea typeface="ＭＳ Ｐゴシック"/>
              </a:rPr>
              <a:t> false</a:t>
            </a:r>
          </a:p>
          <a:p>
            <a:r>
              <a:rPr lang="en-US">
                <a:solidFill>
                  <a:srgbClr val="777777"/>
                </a:solidFill>
                <a:latin typeface="Menlo"/>
                <a:ea typeface="ＭＳ Ｐゴシック"/>
              </a:rPr>
              <a:t>  |</a:t>
            </a:r>
            <a:r>
              <a:rPr lang="en-US">
                <a:solidFill>
                  <a:srgbClr val="333333"/>
                </a:solidFill>
                <a:latin typeface="Menlo"/>
                <a:ea typeface="ＭＳ Ｐゴシック"/>
              </a:rPr>
              <a:t> Node lefty value righty </a:t>
            </a:r>
            <a:r>
              <a:rPr lang="en-US">
                <a:solidFill>
                  <a:srgbClr val="777777"/>
                </a:solidFill>
                <a:latin typeface="Menlo"/>
                <a:ea typeface="ＭＳ Ｐゴシック"/>
              </a:rPr>
              <a:t>=&gt;</a:t>
            </a:r>
          </a:p>
          <a:p>
            <a:r>
              <a:rPr lang="en-US">
                <a:solidFill>
                  <a:srgbClr val="4B69C6"/>
                </a:solidFill>
                <a:latin typeface="Menlo"/>
                <a:ea typeface="ＭＳ Ｐゴシック"/>
              </a:rPr>
              <a:t>    if</a:t>
            </a:r>
            <a:r>
              <a:rPr lang="en-US">
                <a:solidFill>
                  <a:srgbClr val="333333"/>
                </a:solidFill>
                <a:latin typeface="Menlo"/>
                <a:ea typeface="ＭＳ Ｐゴシック"/>
              </a:rPr>
              <a:t> x </a:t>
            </a:r>
            <a:r>
              <a:rPr lang="en-US">
                <a:solidFill>
                  <a:srgbClr val="777777"/>
                </a:solidFill>
                <a:latin typeface="Menlo"/>
                <a:ea typeface="ＭＳ Ｐゴシック"/>
              </a:rPr>
              <a:t>&lt;</a:t>
            </a:r>
            <a:r>
              <a:rPr lang="en-US">
                <a:solidFill>
                  <a:srgbClr val="333333"/>
                </a:solidFill>
                <a:latin typeface="Menlo"/>
                <a:ea typeface="ＭＳ Ｐゴシック"/>
              </a:rPr>
              <a:t> value</a:t>
            </a:r>
          </a:p>
          <a:p>
            <a:r>
              <a:rPr lang="en-US">
                <a:solidFill>
                  <a:srgbClr val="4B69C6"/>
                </a:solidFill>
                <a:latin typeface="Menlo"/>
                <a:ea typeface="ＭＳ Ｐゴシック"/>
              </a:rPr>
              <a:t>    then</a:t>
            </a:r>
            <a:r>
              <a:rPr lang="en-US">
                <a:solidFill>
                  <a:srgbClr val="333333"/>
                </a:solidFill>
                <a:latin typeface="Menlo"/>
                <a:ea typeface="ＭＳ Ｐゴシック"/>
              </a:rPr>
              <a:t> contains x lefty</a:t>
            </a:r>
          </a:p>
          <a:p>
            <a:r>
              <a:rPr lang="en-US">
                <a:solidFill>
                  <a:srgbClr val="4B69C6"/>
                </a:solidFill>
                <a:latin typeface="Menlo"/>
                <a:ea typeface="ＭＳ Ｐゴシック"/>
              </a:rPr>
              <a:t>    else if</a:t>
            </a:r>
            <a:r>
              <a:rPr lang="en-US">
                <a:solidFill>
                  <a:srgbClr val="333333"/>
                </a:solidFill>
                <a:latin typeface="Menlo"/>
                <a:ea typeface="ＭＳ Ｐゴシック"/>
              </a:rPr>
              <a:t> value </a:t>
            </a:r>
            <a:r>
              <a:rPr lang="en-US">
                <a:solidFill>
                  <a:srgbClr val="777777"/>
                </a:solidFill>
                <a:latin typeface="Menlo"/>
                <a:ea typeface="ＭＳ Ｐゴシック"/>
              </a:rPr>
              <a:t>&lt;</a:t>
            </a:r>
            <a:r>
              <a:rPr lang="en-US">
                <a:solidFill>
                  <a:srgbClr val="333333"/>
                </a:solidFill>
                <a:latin typeface="Menlo"/>
                <a:ea typeface="ＭＳ Ｐゴシック"/>
              </a:rPr>
              <a:t> x</a:t>
            </a:r>
            <a:endParaRPr lang="en-US"/>
          </a:p>
          <a:p>
            <a:r>
              <a:rPr lang="en-US">
                <a:solidFill>
                  <a:srgbClr val="4B69C6"/>
                </a:solidFill>
                <a:latin typeface="Menlo"/>
                <a:ea typeface="ＭＳ Ｐゴシック"/>
              </a:rPr>
              <a:t>      then</a:t>
            </a:r>
            <a:r>
              <a:rPr lang="en-US">
                <a:solidFill>
                  <a:srgbClr val="333333"/>
                </a:solidFill>
                <a:latin typeface="Menlo"/>
                <a:ea typeface="ＭＳ Ｐゴシック"/>
              </a:rPr>
              <a:t> contains x righty</a:t>
            </a:r>
          </a:p>
          <a:p>
            <a:r>
              <a:rPr lang="en-US">
                <a:solidFill>
                  <a:srgbClr val="4B69C6"/>
                </a:solidFill>
                <a:latin typeface="Menlo"/>
                <a:ea typeface="ＭＳ Ｐゴシック"/>
              </a:rPr>
              <a:t>      else</a:t>
            </a:r>
            <a:r>
              <a:rPr lang="en-US">
                <a:solidFill>
                  <a:srgbClr val="333333"/>
                </a:solidFill>
                <a:latin typeface="Menlo"/>
                <a:ea typeface="ＭＳ Ｐゴシック"/>
              </a:rPr>
              <a:t> x </a:t>
            </a:r>
            <a:r>
              <a:rPr lang="en-US">
                <a:solidFill>
                  <a:srgbClr val="777777"/>
                </a:solidFill>
                <a:latin typeface="Menlo"/>
                <a:ea typeface="ＭＳ Ｐゴシック"/>
              </a:rPr>
              <a:t>==</a:t>
            </a:r>
            <a:r>
              <a:rPr lang="en-US">
                <a:solidFill>
                  <a:srgbClr val="333333"/>
                </a:solidFill>
                <a:latin typeface="Menlo"/>
                <a:ea typeface="ＭＳ Ｐゴシック"/>
              </a:rPr>
              <a:t> y</a:t>
            </a:r>
          </a:p>
          <a:p>
            <a:r>
              <a:rPr lang="en-US">
                <a:solidFill>
                  <a:srgbClr val="4B69C6"/>
                </a:solidFill>
                <a:latin typeface="Menlo"/>
                <a:ea typeface="ＭＳ Ｐゴシック"/>
              </a:rPr>
              <a:t>  end</a:t>
            </a:r>
            <a:r>
              <a:rPr lang="en-US">
                <a:solidFill>
                  <a:srgbClr val="333333"/>
                </a:solidFill>
                <a:latin typeface="Menlo"/>
                <a:ea typeface="ＭＳ Ｐゴシック"/>
              </a:rPr>
              <a:t>.</a:t>
            </a:r>
          </a:p>
          <a:p>
            <a:endParaRPr lang="en-US">
              <a:solidFill>
                <a:srgbClr val="333333"/>
              </a:solidFill>
              <a:latin typeface="Menlo"/>
            </a:endParaRPr>
          </a:p>
        </p:txBody>
      </p:sp>
      <p:sp>
        <p:nvSpPr>
          <p:cNvPr id="6" name="TextBox 5">
            <a:extLst>
              <a:ext uri="{FF2B5EF4-FFF2-40B4-BE49-F238E27FC236}">
                <a16:creationId xmlns:a16="http://schemas.microsoft.com/office/drawing/2014/main" id="{B9348485-1216-CAA8-010A-E48F9C64A59F}"/>
              </a:ext>
            </a:extLst>
          </p:cNvPr>
          <p:cNvSpPr txBox="1"/>
          <p:nvPr/>
        </p:nvSpPr>
        <p:spPr>
          <a:xfrm>
            <a:off x="9455420" y="2101024"/>
            <a:ext cx="810029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4B69C6"/>
                </a:solidFill>
                <a:latin typeface="Menlo"/>
                <a:ea typeface="ＭＳ Ｐゴシック"/>
              </a:rPr>
              <a:t>fun</a:t>
            </a:r>
            <a:r>
              <a:rPr lang="en-US" sz="2800">
                <a:solidFill>
                  <a:srgbClr val="333333"/>
                </a:solidFill>
                <a:latin typeface="Menlo"/>
                <a:ea typeface="ＭＳ Ｐゴシック"/>
              </a:rPr>
              <a:t> </a:t>
            </a:r>
            <a:r>
              <a:rPr lang="en-US" sz="2800" err="1">
                <a:solidFill>
                  <a:srgbClr val="333333"/>
                </a:solidFill>
                <a:latin typeface="Menlo"/>
                <a:ea typeface="ＭＳ Ｐゴシック"/>
              </a:rPr>
              <a:t>Tree.</a:t>
            </a:r>
            <a:r>
              <a:rPr lang="en-US" sz="2800" b="1" err="1">
                <a:solidFill>
                  <a:srgbClr val="AA3731"/>
                </a:solidFill>
                <a:latin typeface="Menlo"/>
                <a:ea typeface="ＭＳ Ｐゴシック"/>
              </a:rPr>
              <a:t>contains</a:t>
            </a:r>
            <a:endParaRPr lang="en-US" sz="2800"/>
          </a:p>
          <a:p>
            <a:r>
              <a:rPr lang="en-US" sz="2800">
                <a:solidFill>
                  <a:srgbClr val="777777"/>
                </a:solidFill>
                <a:latin typeface="Menlo"/>
                <a:ea typeface="ＭＳ Ｐゴシック"/>
              </a:rPr>
              <a:t>  (</a:t>
            </a:r>
            <a:r>
              <a:rPr lang="en-US" sz="2800">
                <a:solidFill>
                  <a:srgbClr val="7A3E9D"/>
                </a:solidFill>
                <a:latin typeface="Menlo"/>
                <a:ea typeface="ＭＳ Ｐゴシック"/>
              </a:rPr>
              <a:t>x</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b="1">
                <a:solidFill>
                  <a:srgbClr val="7A3E9D"/>
                </a:solidFill>
                <a:latin typeface="Menlo"/>
                <a:ea typeface="ＭＳ Ｐゴシック"/>
              </a:rPr>
              <a:t>Int</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b="1">
                <a:solidFill>
                  <a:srgbClr val="7A3E9D"/>
                </a:solidFill>
                <a:latin typeface="Menlo"/>
                <a:ea typeface="ＭＳ Ｐゴシック"/>
              </a:rPr>
              <a:t>Boolean</a:t>
            </a:r>
            <a:r>
              <a:rPr lang="en-US" sz="2800">
                <a:solidFill>
                  <a:srgbClr val="333333"/>
                </a:solidFill>
                <a:latin typeface="Menlo"/>
                <a:ea typeface="ＭＳ Ｐゴシック"/>
              </a:rPr>
              <a:t> </a:t>
            </a:r>
            <a:r>
              <a:rPr lang="en-US" sz="2800">
                <a:solidFill>
                  <a:srgbClr val="777777"/>
                </a:solidFill>
                <a:latin typeface="Menlo"/>
                <a:ea typeface="ＭＳ Ｐゴシック"/>
              </a:rPr>
              <a:t>=</a:t>
            </a:r>
            <a:endParaRPr lang="en-US" sz="2800"/>
          </a:p>
          <a:p>
            <a:r>
              <a:rPr lang="en-US" sz="2800">
                <a:solidFill>
                  <a:srgbClr val="4B69C6"/>
                </a:solidFill>
                <a:latin typeface="Menlo"/>
                <a:ea typeface="ＭＳ Ｐゴシック"/>
              </a:rPr>
              <a:t>  when</a:t>
            </a:r>
            <a:r>
              <a:rPr lang="en-US" sz="2800">
                <a:solidFill>
                  <a:srgbClr val="333333"/>
                </a:solidFill>
                <a:latin typeface="Menlo"/>
                <a:ea typeface="ＭＳ Ｐゴシック"/>
              </a:rPr>
              <a:t> </a:t>
            </a:r>
            <a:r>
              <a:rPr lang="en-US" sz="2800">
                <a:solidFill>
                  <a:srgbClr val="777777"/>
                </a:solidFill>
                <a:latin typeface="Menlo"/>
                <a:ea typeface="ＭＳ Ｐゴシック"/>
              </a:rPr>
              <a:t>(</a:t>
            </a:r>
            <a:r>
              <a:rPr lang="en-US" sz="2800">
                <a:solidFill>
                  <a:srgbClr val="9C5D27"/>
                </a:solidFill>
                <a:latin typeface="Menlo"/>
                <a:ea typeface="ＭＳ Ｐゴシック"/>
              </a:rPr>
              <a:t>this</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a:solidFill>
                  <a:srgbClr val="777777"/>
                </a:solidFill>
                <a:latin typeface="Menlo"/>
                <a:ea typeface="ＭＳ Ｐゴシック"/>
              </a:rPr>
              <a:t>{</a:t>
            </a:r>
            <a:endParaRPr lang="en-US" sz="2800"/>
          </a:p>
          <a:p>
            <a:endParaRPr lang="en-US" sz="2800">
              <a:solidFill>
                <a:srgbClr val="777777"/>
              </a:solidFill>
              <a:latin typeface="Menlo"/>
              <a:ea typeface="ＭＳ Ｐゴシック"/>
            </a:endParaRPr>
          </a:p>
          <a:p>
            <a:r>
              <a:rPr lang="en-US" sz="2800" b="1">
                <a:solidFill>
                  <a:srgbClr val="7A3E9D"/>
                </a:solidFill>
                <a:latin typeface="Menlo"/>
                <a:ea typeface="ＭＳ Ｐゴシック"/>
              </a:rPr>
              <a:t>    </a:t>
            </a:r>
            <a:r>
              <a:rPr lang="en-US" sz="2800" b="1" err="1">
                <a:solidFill>
                  <a:srgbClr val="7A3E9D"/>
                </a:solidFill>
                <a:latin typeface="Menlo"/>
                <a:ea typeface="ＭＳ Ｐゴシック"/>
              </a:rPr>
              <a:t>Tree</a:t>
            </a:r>
            <a:r>
              <a:rPr lang="en-US" sz="2800" err="1">
                <a:solidFill>
                  <a:srgbClr val="777777"/>
                </a:solidFill>
                <a:latin typeface="Menlo"/>
                <a:ea typeface="ＭＳ Ｐゴシック"/>
              </a:rPr>
              <a:t>.</a:t>
            </a:r>
            <a:r>
              <a:rPr lang="en-US" sz="2800" b="1" err="1">
                <a:solidFill>
                  <a:srgbClr val="7A3E9D"/>
                </a:solidFill>
                <a:latin typeface="Menlo"/>
                <a:ea typeface="ＭＳ Ｐゴシック"/>
              </a:rPr>
              <a:t>Nil</a:t>
            </a:r>
            <a:r>
              <a:rPr lang="en-US" sz="2800">
                <a:solidFill>
                  <a:srgbClr val="333333"/>
                </a:solidFill>
                <a:latin typeface="Menlo"/>
                <a:ea typeface="ＭＳ Ｐゴシック"/>
              </a:rPr>
              <a:t> </a:t>
            </a:r>
            <a:r>
              <a:rPr lang="en-US" sz="2800">
                <a:solidFill>
                  <a:srgbClr val="777777"/>
                </a:solidFill>
                <a:latin typeface="Menlo"/>
                <a:ea typeface="ＭＳ Ｐゴシック"/>
              </a:rPr>
              <a:t>-&gt;</a:t>
            </a:r>
            <a:r>
              <a:rPr lang="en-US" sz="2800">
                <a:solidFill>
                  <a:srgbClr val="333333"/>
                </a:solidFill>
                <a:latin typeface="Menlo"/>
                <a:ea typeface="ＭＳ Ｐゴシック"/>
              </a:rPr>
              <a:t> </a:t>
            </a:r>
            <a:r>
              <a:rPr lang="en-US" sz="2800">
                <a:solidFill>
                  <a:srgbClr val="9C5D27"/>
                </a:solidFill>
                <a:latin typeface="Menlo"/>
                <a:ea typeface="ＭＳ Ｐゴシック"/>
              </a:rPr>
              <a:t>false</a:t>
            </a:r>
          </a:p>
          <a:p>
            <a:r>
              <a:rPr lang="en-US" sz="2800">
                <a:solidFill>
                  <a:srgbClr val="777777"/>
                </a:solidFill>
                <a:latin typeface="Menlo"/>
                <a:ea typeface="ＭＳ Ｐゴシック"/>
              </a:rPr>
              <a:t>    is</a:t>
            </a:r>
            <a:r>
              <a:rPr lang="en-US" sz="2800">
                <a:solidFill>
                  <a:srgbClr val="333333"/>
                </a:solidFill>
                <a:latin typeface="Menlo"/>
                <a:ea typeface="ＭＳ Ｐゴシック"/>
              </a:rPr>
              <a:t> </a:t>
            </a:r>
            <a:r>
              <a:rPr lang="en-US" sz="2800" b="1" err="1">
                <a:solidFill>
                  <a:srgbClr val="7A3E9D"/>
                </a:solidFill>
                <a:latin typeface="Menlo"/>
                <a:ea typeface="ＭＳ Ｐゴシック"/>
              </a:rPr>
              <a:t>Tree</a:t>
            </a:r>
            <a:r>
              <a:rPr lang="en-US" sz="2800" err="1">
                <a:solidFill>
                  <a:srgbClr val="777777"/>
                </a:solidFill>
                <a:latin typeface="Menlo"/>
                <a:ea typeface="ＭＳ Ｐゴシック"/>
              </a:rPr>
              <a:t>.</a:t>
            </a:r>
            <a:r>
              <a:rPr lang="en-US" sz="2800" b="1" err="1">
                <a:solidFill>
                  <a:srgbClr val="7A3E9D"/>
                </a:solidFill>
                <a:latin typeface="Menlo"/>
                <a:ea typeface="ＭＳ Ｐゴシック"/>
              </a:rPr>
              <a:t>Node</a:t>
            </a:r>
            <a:r>
              <a:rPr lang="en-US" sz="2800">
                <a:solidFill>
                  <a:srgbClr val="333333"/>
                </a:solidFill>
                <a:latin typeface="Menlo"/>
                <a:ea typeface="ＭＳ Ｐゴシック"/>
              </a:rPr>
              <a:t> </a:t>
            </a:r>
            <a:r>
              <a:rPr lang="en-US" sz="2800">
                <a:solidFill>
                  <a:srgbClr val="777777"/>
                </a:solidFill>
                <a:latin typeface="Menlo"/>
                <a:ea typeface="ＭＳ Ｐゴシック"/>
              </a:rPr>
              <a:t>-&gt;</a:t>
            </a:r>
          </a:p>
          <a:p>
            <a:r>
              <a:rPr lang="en-US" sz="2800">
                <a:solidFill>
                  <a:srgbClr val="4B69C6"/>
                </a:solidFill>
                <a:latin typeface="Menlo"/>
                <a:ea typeface="ＭＳ Ｐゴシック"/>
              </a:rPr>
              <a:t>      if</a:t>
            </a:r>
            <a:r>
              <a:rPr lang="en-US" sz="2800">
                <a:solidFill>
                  <a:srgbClr val="333333"/>
                </a:solidFill>
                <a:latin typeface="Menlo"/>
                <a:ea typeface="ＭＳ Ｐゴシック"/>
              </a:rPr>
              <a:t> </a:t>
            </a:r>
            <a:r>
              <a:rPr lang="en-US" sz="2800">
                <a:solidFill>
                  <a:srgbClr val="777777"/>
                </a:solidFill>
                <a:latin typeface="Menlo"/>
                <a:ea typeface="ＭＳ Ｐゴシック"/>
              </a:rPr>
              <a:t>(</a:t>
            </a:r>
            <a:r>
              <a:rPr lang="en-US" sz="2800">
                <a:solidFill>
                  <a:srgbClr val="333333"/>
                </a:solidFill>
                <a:latin typeface="Menlo"/>
                <a:ea typeface="ＭＳ Ｐゴシック"/>
              </a:rPr>
              <a:t>x </a:t>
            </a:r>
            <a:r>
              <a:rPr lang="en-US" sz="2800">
                <a:solidFill>
                  <a:srgbClr val="777777"/>
                </a:solidFill>
                <a:latin typeface="Menlo"/>
                <a:ea typeface="ＭＳ Ｐゴシック"/>
              </a:rPr>
              <a:t>&lt;</a:t>
            </a:r>
            <a:r>
              <a:rPr lang="en-US" sz="2800">
                <a:solidFill>
                  <a:srgbClr val="333333"/>
                </a:solidFill>
                <a:latin typeface="Menlo"/>
                <a:ea typeface="ＭＳ Ｐゴシック"/>
              </a:rPr>
              <a:t> value</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a:solidFill>
                  <a:srgbClr val="777777"/>
                </a:solidFill>
                <a:latin typeface="Menlo"/>
                <a:ea typeface="ＭＳ Ｐゴシック"/>
              </a:rPr>
              <a:t>{</a:t>
            </a:r>
            <a:endParaRPr lang="en-US" sz="2800"/>
          </a:p>
          <a:p>
            <a:r>
              <a:rPr lang="en-US" sz="2800">
                <a:solidFill>
                  <a:srgbClr val="333333"/>
                </a:solidFill>
                <a:latin typeface="Menlo"/>
                <a:ea typeface="ＭＳ Ｐゴシック"/>
              </a:rPr>
              <a:t>         </a:t>
            </a:r>
            <a:r>
              <a:rPr lang="en-US" sz="2800" err="1">
                <a:solidFill>
                  <a:srgbClr val="333333"/>
                </a:solidFill>
                <a:latin typeface="Menlo"/>
                <a:ea typeface="ＭＳ Ｐゴシック"/>
              </a:rPr>
              <a:t>lefty</a:t>
            </a:r>
            <a:r>
              <a:rPr lang="en-US" sz="2800" err="1">
                <a:solidFill>
                  <a:srgbClr val="777777"/>
                </a:solidFill>
                <a:latin typeface="Menlo"/>
                <a:ea typeface="ＭＳ Ｐゴシック"/>
              </a:rPr>
              <a:t>.</a:t>
            </a:r>
            <a:r>
              <a:rPr lang="en-US" sz="2800" err="1">
                <a:solidFill>
                  <a:srgbClr val="333333"/>
                </a:solidFill>
                <a:latin typeface="Menlo"/>
                <a:ea typeface="ＭＳ Ｐゴシック"/>
              </a:rPr>
              <a:t>contains</a:t>
            </a:r>
            <a:r>
              <a:rPr lang="en-US" sz="2800">
                <a:solidFill>
                  <a:srgbClr val="777777"/>
                </a:solidFill>
                <a:latin typeface="Menlo"/>
                <a:ea typeface="ＭＳ Ｐゴシック"/>
              </a:rPr>
              <a:t>(</a:t>
            </a:r>
            <a:r>
              <a:rPr lang="en-US" sz="2800">
                <a:solidFill>
                  <a:srgbClr val="333333"/>
                </a:solidFill>
                <a:latin typeface="Menlo"/>
                <a:ea typeface="ＭＳ Ｐゴシック"/>
              </a:rPr>
              <a:t>x</a:t>
            </a:r>
            <a:r>
              <a:rPr lang="en-US" sz="2800">
                <a:solidFill>
                  <a:srgbClr val="777777"/>
                </a:solidFill>
                <a:latin typeface="Menlo"/>
                <a:ea typeface="ＭＳ Ｐゴシック"/>
              </a:rPr>
              <a:t>)</a:t>
            </a:r>
          </a:p>
          <a:p>
            <a:r>
              <a:rPr lang="en-US" sz="2800">
                <a:solidFill>
                  <a:srgbClr val="777777"/>
                </a:solidFill>
                <a:latin typeface="Menlo"/>
                <a:ea typeface="ＭＳ Ｐゴシック"/>
              </a:rPr>
              <a:t>      }</a:t>
            </a:r>
            <a:r>
              <a:rPr lang="en-US" sz="2800">
                <a:solidFill>
                  <a:srgbClr val="333333"/>
                </a:solidFill>
                <a:latin typeface="Menlo"/>
                <a:ea typeface="ＭＳ Ｐゴシック"/>
              </a:rPr>
              <a:t> </a:t>
            </a:r>
            <a:r>
              <a:rPr lang="en-US" sz="2800">
                <a:solidFill>
                  <a:srgbClr val="4B69C6"/>
                </a:solidFill>
                <a:latin typeface="Menlo"/>
                <a:ea typeface="ＭＳ Ｐゴシック"/>
              </a:rPr>
              <a:t>else</a:t>
            </a:r>
            <a:r>
              <a:rPr lang="en-US" sz="2800">
                <a:solidFill>
                  <a:srgbClr val="333333"/>
                </a:solidFill>
                <a:latin typeface="Menlo"/>
                <a:ea typeface="ＭＳ Ｐゴシック"/>
              </a:rPr>
              <a:t> </a:t>
            </a:r>
            <a:r>
              <a:rPr lang="en-US" sz="2800">
                <a:solidFill>
                  <a:srgbClr val="4B69C6"/>
                </a:solidFill>
                <a:latin typeface="Menlo"/>
                <a:ea typeface="ＭＳ Ｐゴシック"/>
              </a:rPr>
              <a:t>if</a:t>
            </a:r>
            <a:r>
              <a:rPr lang="en-US" sz="2800">
                <a:solidFill>
                  <a:srgbClr val="333333"/>
                </a:solidFill>
                <a:latin typeface="Menlo"/>
                <a:ea typeface="ＭＳ Ｐゴシック"/>
              </a:rPr>
              <a:t> </a:t>
            </a:r>
            <a:r>
              <a:rPr lang="en-US" sz="2800">
                <a:solidFill>
                  <a:srgbClr val="777777"/>
                </a:solidFill>
                <a:latin typeface="Menlo"/>
                <a:ea typeface="ＭＳ Ｐゴシック"/>
              </a:rPr>
              <a:t>(</a:t>
            </a:r>
            <a:r>
              <a:rPr lang="en-US" sz="2800">
                <a:solidFill>
                  <a:srgbClr val="333333"/>
                </a:solidFill>
                <a:latin typeface="Menlo"/>
                <a:ea typeface="ＭＳ Ｐゴシック"/>
              </a:rPr>
              <a:t>value </a:t>
            </a:r>
            <a:r>
              <a:rPr lang="en-US" sz="2800">
                <a:solidFill>
                  <a:srgbClr val="777777"/>
                </a:solidFill>
                <a:latin typeface="Menlo"/>
                <a:ea typeface="ＭＳ Ｐゴシック"/>
              </a:rPr>
              <a:t>&lt;</a:t>
            </a:r>
            <a:r>
              <a:rPr lang="en-US" sz="2800">
                <a:solidFill>
                  <a:srgbClr val="333333"/>
                </a:solidFill>
                <a:latin typeface="Menlo"/>
                <a:ea typeface="ＭＳ Ｐゴシック"/>
              </a:rPr>
              <a:t> x</a:t>
            </a:r>
            <a:r>
              <a:rPr lang="en-US" sz="2800">
                <a:solidFill>
                  <a:srgbClr val="777777"/>
                </a:solidFill>
                <a:latin typeface="Menlo"/>
                <a:ea typeface="ＭＳ Ｐゴシック"/>
              </a:rPr>
              <a:t>)</a:t>
            </a:r>
            <a:r>
              <a:rPr lang="en-US" sz="2800">
                <a:solidFill>
                  <a:srgbClr val="333333"/>
                </a:solidFill>
                <a:latin typeface="Menlo"/>
                <a:ea typeface="ＭＳ Ｐゴシック"/>
              </a:rPr>
              <a:t> </a:t>
            </a:r>
            <a:r>
              <a:rPr lang="en-US" sz="2800">
                <a:solidFill>
                  <a:srgbClr val="777777"/>
                </a:solidFill>
                <a:latin typeface="Menlo"/>
                <a:ea typeface="ＭＳ Ｐゴシック"/>
              </a:rPr>
              <a:t>{</a:t>
            </a:r>
          </a:p>
          <a:p>
            <a:r>
              <a:rPr lang="en-US" sz="2800">
                <a:solidFill>
                  <a:srgbClr val="333333"/>
                </a:solidFill>
                <a:latin typeface="Menlo"/>
                <a:ea typeface="ＭＳ Ｐゴシック"/>
              </a:rPr>
              <a:t>         </a:t>
            </a:r>
            <a:r>
              <a:rPr lang="en-US" sz="2800" err="1">
                <a:solidFill>
                  <a:srgbClr val="333333"/>
                </a:solidFill>
                <a:latin typeface="Menlo"/>
                <a:ea typeface="ＭＳ Ｐゴシック"/>
              </a:rPr>
              <a:t>righty</a:t>
            </a:r>
            <a:r>
              <a:rPr lang="en-US" sz="2800" err="1">
                <a:solidFill>
                  <a:srgbClr val="777777"/>
                </a:solidFill>
                <a:latin typeface="Menlo"/>
                <a:ea typeface="ＭＳ Ｐゴシック"/>
              </a:rPr>
              <a:t>.</a:t>
            </a:r>
            <a:r>
              <a:rPr lang="en-US" sz="2800" err="1">
                <a:solidFill>
                  <a:srgbClr val="333333"/>
                </a:solidFill>
                <a:latin typeface="Menlo"/>
                <a:ea typeface="ＭＳ Ｐゴシック"/>
              </a:rPr>
              <a:t>contains</a:t>
            </a:r>
            <a:r>
              <a:rPr lang="en-US" sz="2800">
                <a:solidFill>
                  <a:srgbClr val="777777"/>
                </a:solidFill>
                <a:latin typeface="Menlo"/>
                <a:ea typeface="ＭＳ Ｐゴシック"/>
              </a:rPr>
              <a:t>(</a:t>
            </a:r>
            <a:r>
              <a:rPr lang="en-US" sz="2800">
                <a:solidFill>
                  <a:srgbClr val="333333"/>
                </a:solidFill>
                <a:latin typeface="Menlo"/>
                <a:ea typeface="ＭＳ Ｐゴシック"/>
              </a:rPr>
              <a:t>x</a:t>
            </a:r>
            <a:r>
              <a:rPr lang="en-US" sz="2800">
                <a:solidFill>
                  <a:srgbClr val="777777"/>
                </a:solidFill>
                <a:latin typeface="Menlo"/>
                <a:ea typeface="ＭＳ Ｐゴシック"/>
              </a:rPr>
              <a:t>)</a:t>
            </a:r>
          </a:p>
          <a:p>
            <a:r>
              <a:rPr lang="en-US" sz="2800">
                <a:solidFill>
                  <a:srgbClr val="777777"/>
                </a:solidFill>
                <a:latin typeface="Menlo"/>
                <a:ea typeface="ＭＳ Ｐゴシック"/>
              </a:rPr>
              <a:t>      }</a:t>
            </a:r>
            <a:r>
              <a:rPr lang="en-US" sz="2800">
                <a:solidFill>
                  <a:srgbClr val="333333"/>
                </a:solidFill>
                <a:latin typeface="Menlo"/>
                <a:ea typeface="ＭＳ Ｐゴシック"/>
              </a:rPr>
              <a:t> </a:t>
            </a:r>
            <a:r>
              <a:rPr lang="en-US" sz="2800">
                <a:solidFill>
                  <a:srgbClr val="4B69C6"/>
                </a:solidFill>
                <a:latin typeface="Menlo"/>
                <a:ea typeface="ＭＳ Ｐゴシック"/>
              </a:rPr>
              <a:t>else</a:t>
            </a:r>
            <a:r>
              <a:rPr lang="en-US" sz="2800">
                <a:solidFill>
                  <a:srgbClr val="333333"/>
                </a:solidFill>
                <a:latin typeface="Menlo"/>
                <a:ea typeface="ＭＳ Ｐゴシック"/>
              </a:rPr>
              <a:t> </a:t>
            </a:r>
            <a:r>
              <a:rPr lang="en-US" sz="2800">
                <a:solidFill>
                  <a:srgbClr val="777777"/>
                </a:solidFill>
                <a:latin typeface="Menlo"/>
                <a:ea typeface="ＭＳ Ｐゴシック"/>
              </a:rPr>
              <a:t>{</a:t>
            </a:r>
          </a:p>
          <a:p>
            <a:r>
              <a:rPr lang="en-US" sz="2800">
                <a:solidFill>
                  <a:srgbClr val="333333"/>
                </a:solidFill>
                <a:latin typeface="Menlo"/>
                <a:ea typeface="ＭＳ Ｐゴシック"/>
              </a:rPr>
              <a:t>         x </a:t>
            </a:r>
            <a:r>
              <a:rPr lang="en-US" sz="2800">
                <a:solidFill>
                  <a:srgbClr val="777777"/>
                </a:solidFill>
                <a:latin typeface="Menlo"/>
                <a:ea typeface="ＭＳ Ｐゴシック"/>
              </a:rPr>
              <a:t>==</a:t>
            </a:r>
            <a:r>
              <a:rPr lang="en-US" sz="2800">
                <a:solidFill>
                  <a:srgbClr val="333333"/>
                </a:solidFill>
                <a:latin typeface="Menlo"/>
                <a:ea typeface="ＭＳ Ｐゴシック"/>
              </a:rPr>
              <a:t> value</a:t>
            </a:r>
          </a:p>
          <a:p>
            <a:r>
              <a:rPr lang="en-US" sz="2800">
                <a:solidFill>
                  <a:srgbClr val="777777"/>
                </a:solidFill>
                <a:latin typeface="Menlo"/>
                <a:ea typeface="ＭＳ Ｐゴシック"/>
              </a:rPr>
              <a:t>      }</a:t>
            </a:r>
          </a:p>
          <a:p>
            <a:r>
              <a:rPr lang="en-US" sz="2800">
                <a:solidFill>
                  <a:srgbClr val="777777"/>
                </a:solidFill>
                <a:latin typeface="Menlo"/>
                <a:ea typeface="ＭＳ Ｐゴシック"/>
              </a:rPr>
              <a:t>  }</a:t>
            </a:r>
          </a:p>
          <a:p>
            <a:endParaRPr lang="en-US" sz="2800">
              <a:solidFill>
                <a:srgbClr val="333333"/>
              </a:solidFill>
              <a:latin typeface="Menlo"/>
            </a:endParaRPr>
          </a:p>
        </p:txBody>
      </p:sp>
      <p:sp>
        <p:nvSpPr>
          <p:cNvPr id="10" name="Title 1">
            <a:extLst>
              <a:ext uri="{FF2B5EF4-FFF2-40B4-BE49-F238E27FC236}">
                <a16:creationId xmlns:a16="http://schemas.microsoft.com/office/drawing/2014/main" id="{60BED4EA-F142-CDEE-02A9-D60C72E15486}"/>
              </a:ext>
            </a:extLst>
          </p:cNvPr>
          <p:cNvSpPr txBox="1">
            <a:spLocks/>
          </p:cNvSpPr>
          <p:nvPr/>
        </p:nvSpPr>
        <p:spPr>
          <a:xfrm>
            <a:off x="10815271" y="508167"/>
            <a:ext cx="3270972" cy="1019944"/>
          </a:xfrm>
          <a:prstGeom prst="rect">
            <a:avLst/>
          </a:prstGeom>
          <a:solidFill>
            <a:schemeClr val="bg1"/>
          </a:solidFill>
        </p:spPr>
        <p:txBody>
          <a:bodyPr vert="horz"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r>
              <a:rPr lang="en-GB" kern="0">
                <a:latin typeface="Menlo"/>
                <a:ea typeface="+mj-lt"/>
                <a:cs typeface="+mj-lt"/>
              </a:rPr>
              <a:t>Kotlin</a:t>
            </a:r>
          </a:p>
        </p:txBody>
      </p:sp>
      <p:cxnSp>
        <p:nvCxnSpPr>
          <p:cNvPr id="3" name="Straight Arrow Connector 2">
            <a:extLst>
              <a:ext uri="{FF2B5EF4-FFF2-40B4-BE49-F238E27FC236}">
                <a16:creationId xmlns:a16="http://schemas.microsoft.com/office/drawing/2014/main" id="{8BD23374-7A9C-03DD-6791-1D1B6CC1E5EF}"/>
              </a:ext>
            </a:extLst>
          </p:cNvPr>
          <p:cNvCxnSpPr/>
          <p:nvPr/>
        </p:nvCxnSpPr>
        <p:spPr bwMode="auto">
          <a:xfrm flipH="1">
            <a:off x="8544963" y="171513"/>
            <a:ext cx="31183" cy="8116934"/>
          </a:xfrm>
          <a:prstGeom prst="straightConnector1">
            <a:avLst/>
          </a:prstGeom>
          <a:blipFill dpi="0" rotWithShape="0">
            <a:blip r:embed="rId3"/>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p:spPr>
      </p:cxnSp>
    </p:spTree>
    <p:extLst>
      <p:ext uri="{BB962C8B-B14F-4D97-AF65-F5344CB8AC3E}">
        <p14:creationId xmlns:p14="http://schemas.microsoft.com/office/powerpoint/2010/main" val="1059097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0C4D5-1C47-74B3-74C9-EA7A4ECDE889}"/>
              </a:ext>
            </a:extLst>
          </p:cNvPr>
          <p:cNvSpPr>
            <a:spLocks noGrp="1"/>
          </p:cNvSpPr>
          <p:nvPr>
            <p:ph type="title"/>
          </p:nvPr>
        </p:nvSpPr>
        <p:spPr/>
        <p:txBody>
          <a:bodyPr vert="horz" lIns="91440" tIns="45720" rIns="91440" bIns="45720" anchor="t"/>
          <a:lstStyle/>
          <a:p>
            <a:pPr algn="ctr"/>
            <a:r>
              <a:rPr lang="en-GB">
                <a:latin typeface="Menlo"/>
              </a:rPr>
              <a:t>Coq can Evaluate Code</a:t>
            </a:r>
            <a:endParaRPr lang="en-US">
              <a:latin typeface="Menlo"/>
            </a:endParaRPr>
          </a:p>
        </p:txBody>
      </p:sp>
      <p:sp>
        <p:nvSpPr>
          <p:cNvPr id="5" name="TextBox 4">
            <a:extLst>
              <a:ext uri="{FF2B5EF4-FFF2-40B4-BE49-F238E27FC236}">
                <a16:creationId xmlns:a16="http://schemas.microsoft.com/office/drawing/2014/main" id="{9AC97DCE-AD41-C681-74A1-E3EC94FB8FAC}"/>
              </a:ext>
            </a:extLst>
          </p:cNvPr>
          <p:cNvSpPr txBox="1"/>
          <p:nvPr/>
        </p:nvSpPr>
        <p:spPr>
          <a:xfrm>
            <a:off x="4335382" y="3347058"/>
            <a:ext cx="757152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Example</a:t>
            </a:r>
            <a:r>
              <a:rPr lang="en-US">
                <a:solidFill>
                  <a:srgbClr val="333333"/>
                </a:solidFill>
                <a:latin typeface="Menlo"/>
                <a:ea typeface="ＭＳ Ｐゴシック"/>
              </a:rPr>
              <a:t> </a:t>
            </a:r>
            <a:r>
              <a:rPr lang="en-US" b="1" err="1">
                <a:solidFill>
                  <a:srgbClr val="AA3731"/>
                </a:solidFill>
                <a:latin typeface="Menlo"/>
                <a:ea typeface="ＭＳ Ｐゴシック"/>
              </a:rPr>
              <a:t>example</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ea typeface="ＭＳ Ｐゴシック"/>
            </a:endParaRPr>
          </a:p>
          <a:p>
            <a:r>
              <a:rPr lang="en-US">
                <a:solidFill>
                  <a:srgbClr val="333333"/>
                </a:solidFill>
                <a:latin typeface="Menlo"/>
                <a:ea typeface="ＭＳ Ｐゴシック"/>
              </a:rPr>
              <a:t>  Node Nil </a:t>
            </a:r>
            <a:r>
              <a:rPr lang="en-US">
                <a:solidFill>
                  <a:srgbClr val="9C5D27"/>
                </a:solidFill>
                <a:latin typeface="Menlo"/>
                <a:ea typeface="ＭＳ Ｐゴシック"/>
              </a:rPr>
              <a:t>1</a:t>
            </a:r>
            <a:r>
              <a:rPr lang="en-US">
                <a:solidFill>
                  <a:srgbClr val="333333"/>
                </a:solidFill>
                <a:latin typeface="Menlo"/>
                <a:ea typeface="ＭＳ Ｐゴシック"/>
              </a:rPr>
              <a:t> Nil.</a:t>
            </a:r>
            <a:endParaRPr lang="en-US">
              <a:ea typeface="ＭＳ Ｐゴシック"/>
            </a:endParaRPr>
          </a:p>
          <a:p>
            <a:endParaRPr lang="en-US">
              <a:solidFill>
                <a:srgbClr val="333333"/>
              </a:solidFill>
              <a:latin typeface="Menlo"/>
              <a:ea typeface="ＭＳ Ｐゴシック"/>
            </a:endParaRPr>
          </a:p>
          <a:p>
            <a:r>
              <a:rPr lang="en-US">
                <a:solidFill>
                  <a:srgbClr val="4B69C6"/>
                </a:solidFill>
                <a:latin typeface="Menlo"/>
                <a:ea typeface="ＭＳ Ｐゴシック"/>
              </a:rPr>
              <a:t>Theorem</a:t>
            </a:r>
            <a:r>
              <a:rPr lang="en-US">
                <a:solidFill>
                  <a:srgbClr val="333333"/>
                </a:solidFill>
                <a:latin typeface="Menlo"/>
                <a:ea typeface="ＭＳ Ｐゴシック"/>
              </a:rPr>
              <a:t> </a:t>
            </a:r>
            <a:r>
              <a:rPr lang="en-US" b="1">
                <a:solidFill>
                  <a:srgbClr val="AA3731"/>
                </a:solidFill>
                <a:latin typeface="Menlo"/>
                <a:ea typeface="ＭＳ Ｐゴシック"/>
              </a:rPr>
              <a:t>ExampleTreeContains1:</a:t>
            </a:r>
            <a:endParaRPr lang="en-US">
              <a:latin typeface="Gill Sans"/>
              <a:ea typeface="ＭＳ Ｐゴシック"/>
            </a:endParaRPr>
          </a:p>
          <a:p>
            <a:r>
              <a:rPr lang="en-US">
                <a:solidFill>
                  <a:srgbClr val="333333"/>
                </a:solidFill>
                <a:latin typeface="Menlo"/>
                <a:ea typeface="ＭＳ Ｐゴシック"/>
              </a:rPr>
              <a:t>  contains </a:t>
            </a:r>
            <a:r>
              <a:rPr lang="en-US">
                <a:solidFill>
                  <a:srgbClr val="9C5D27"/>
                </a:solidFill>
                <a:latin typeface="Menlo"/>
                <a:ea typeface="ＭＳ Ｐゴシック"/>
              </a:rPr>
              <a:t>1</a:t>
            </a:r>
            <a:r>
              <a:rPr lang="en-US">
                <a:solidFill>
                  <a:srgbClr val="333333"/>
                </a:solidFill>
                <a:latin typeface="Menlo"/>
                <a:ea typeface="ＭＳ Ｐゴシック"/>
              </a:rPr>
              <a:t> example </a:t>
            </a:r>
            <a:r>
              <a:rPr lang="en-US">
                <a:solidFill>
                  <a:srgbClr val="777777"/>
                </a:solidFill>
                <a:latin typeface="Menlo"/>
                <a:ea typeface="ＭＳ Ｐゴシック"/>
              </a:rPr>
              <a:t>=</a:t>
            </a:r>
            <a:r>
              <a:rPr lang="en-US">
                <a:solidFill>
                  <a:srgbClr val="333333"/>
                </a:solidFill>
                <a:latin typeface="Menlo"/>
                <a:ea typeface="ＭＳ Ｐゴシック"/>
              </a:rPr>
              <a:t> true.</a:t>
            </a:r>
            <a:endParaRPr lang="en-US">
              <a:latin typeface="Gill Sans"/>
              <a:ea typeface="ＭＳ Ｐゴシック"/>
            </a:endParaRPr>
          </a:p>
          <a:p>
            <a:endParaRPr lang="en-US">
              <a:solidFill>
                <a:srgbClr val="333333"/>
              </a:solidFill>
              <a:latin typeface="Menlo"/>
            </a:endParaRPr>
          </a:p>
          <a:p>
            <a:endParaRPr lang="en-US">
              <a:solidFill>
                <a:srgbClr val="333333"/>
              </a:solidFill>
              <a:latin typeface="Menlo"/>
            </a:endParaRPr>
          </a:p>
        </p:txBody>
      </p:sp>
    </p:spTree>
    <p:extLst>
      <p:ext uri="{BB962C8B-B14F-4D97-AF65-F5344CB8AC3E}">
        <p14:creationId xmlns:p14="http://schemas.microsoft.com/office/powerpoint/2010/main" val="3279579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38EB-21DF-935C-876C-586A24A18D86}"/>
              </a:ext>
            </a:extLst>
          </p:cNvPr>
          <p:cNvSpPr>
            <a:spLocks noGrp="1"/>
          </p:cNvSpPr>
          <p:nvPr>
            <p:ph type="title"/>
          </p:nvPr>
        </p:nvSpPr>
        <p:spPr>
          <a:xfrm>
            <a:off x="293842" y="632863"/>
            <a:ext cx="15662715" cy="1019944"/>
          </a:xfrm>
        </p:spPr>
        <p:txBody>
          <a:bodyPr vert="horz" lIns="91440" tIns="45720" rIns="91440" bIns="45720" anchor="t"/>
          <a:lstStyle/>
          <a:p>
            <a:pPr algn="ctr"/>
            <a:r>
              <a:rPr lang="en-GB">
                <a:latin typeface="Menlo"/>
              </a:rPr>
              <a:t>Coq proofs can be reused</a:t>
            </a:r>
            <a:endParaRPr lang="en-US">
              <a:latin typeface="Menlo"/>
            </a:endParaRPr>
          </a:p>
        </p:txBody>
      </p:sp>
      <p:sp>
        <p:nvSpPr>
          <p:cNvPr id="4" name="TextBox 3">
            <a:extLst>
              <a:ext uri="{FF2B5EF4-FFF2-40B4-BE49-F238E27FC236}">
                <a16:creationId xmlns:a16="http://schemas.microsoft.com/office/drawing/2014/main" id="{76B0BB38-F6C3-C1DC-BD83-D35A3F1A60C5}"/>
              </a:ext>
            </a:extLst>
          </p:cNvPr>
          <p:cNvSpPr txBox="1"/>
          <p:nvPr/>
        </p:nvSpPr>
        <p:spPr>
          <a:xfrm>
            <a:off x="2445125" y="2741803"/>
            <a:ext cx="9845878"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Example</a:t>
            </a:r>
            <a:r>
              <a:rPr lang="en-US">
                <a:solidFill>
                  <a:srgbClr val="333333"/>
                </a:solidFill>
                <a:latin typeface="Menlo"/>
                <a:ea typeface="ＭＳ Ｐゴシック"/>
              </a:rPr>
              <a:t> </a:t>
            </a:r>
            <a:r>
              <a:rPr lang="en-US" b="1" err="1">
                <a:solidFill>
                  <a:srgbClr val="AA3731"/>
                </a:solidFill>
                <a:latin typeface="Menlo"/>
                <a:ea typeface="ＭＳ Ｐゴシック"/>
              </a:rPr>
              <a:t>example</a:t>
            </a:r>
            <a:r>
              <a:rPr lang="en-US">
                <a:solidFill>
                  <a:srgbClr val="333333"/>
                </a:solidFill>
                <a:latin typeface="Menlo"/>
                <a:ea typeface="ＭＳ Ｐゴシック"/>
              </a:rPr>
              <a:t> </a:t>
            </a:r>
            <a:r>
              <a:rPr lang="en-US">
                <a:solidFill>
                  <a:srgbClr val="777777"/>
                </a:solidFill>
                <a:latin typeface="Menlo"/>
                <a:ea typeface="ＭＳ Ｐゴシック"/>
              </a:rPr>
              <a:t>:= </a:t>
            </a:r>
            <a:r>
              <a:rPr lang="en-US">
                <a:solidFill>
                  <a:srgbClr val="333333"/>
                </a:solidFill>
                <a:latin typeface="Menlo"/>
                <a:ea typeface="ＭＳ Ｐゴシック"/>
              </a:rPr>
              <a:t>Node Nil </a:t>
            </a:r>
            <a:r>
              <a:rPr lang="en-US">
                <a:solidFill>
                  <a:srgbClr val="9C5D27"/>
                </a:solidFill>
                <a:latin typeface="Menlo"/>
                <a:ea typeface="ＭＳ Ｐゴシック"/>
              </a:rPr>
              <a:t>1</a:t>
            </a:r>
            <a:r>
              <a:rPr lang="en-US">
                <a:solidFill>
                  <a:srgbClr val="333333"/>
                </a:solidFill>
                <a:latin typeface="Menlo"/>
                <a:ea typeface="ＭＳ Ｐゴシック"/>
              </a:rPr>
              <a:t> Nil.</a:t>
            </a:r>
            <a:endParaRPr lang="en-US">
              <a:latin typeface="Gill Sans"/>
              <a:ea typeface="ＭＳ Ｐゴシック"/>
            </a:endParaRPr>
          </a:p>
          <a:p>
            <a:endParaRPr lang="en-US">
              <a:solidFill>
                <a:srgbClr val="333333"/>
              </a:solidFill>
              <a:latin typeface="Menlo"/>
              <a:ea typeface="ＭＳ Ｐゴシック"/>
            </a:endParaRPr>
          </a:p>
          <a:p>
            <a:r>
              <a:rPr lang="en-US">
                <a:solidFill>
                  <a:srgbClr val="4B69C6"/>
                </a:solidFill>
                <a:latin typeface="Menlo"/>
                <a:ea typeface="ＭＳ Ｐゴシック"/>
              </a:rPr>
              <a:t>Theorem</a:t>
            </a:r>
            <a:r>
              <a:rPr lang="en-US">
                <a:solidFill>
                  <a:srgbClr val="333333"/>
                </a:solidFill>
                <a:latin typeface="Menlo"/>
                <a:ea typeface="ＭＳ Ｐゴシック"/>
              </a:rPr>
              <a:t> </a:t>
            </a:r>
            <a:r>
              <a:rPr lang="en-US" b="1">
                <a:solidFill>
                  <a:srgbClr val="AA3731"/>
                </a:solidFill>
                <a:latin typeface="Menlo"/>
                <a:ea typeface="ＭＳ Ｐゴシック"/>
              </a:rPr>
              <a:t>ExampleTreeContains1:</a:t>
            </a:r>
            <a:endParaRPr lang="en-US">
              <a:latin typeface="Gill Sans"/>
              <a:ea typeface="ＭＳ Ｐゴシック"/>
            </a:endParaRPr>
          </a:p>
          <a:p>
            <a:r>
              <a:rPr lang="en-US">
                <a:solidFill>
                  <a:srgbClr val="333333"/>
                </a:solidFill>
                <a:latin typeface="Menlo"/>
                <a:ea typeface="ＭＳ Ｐゴシック"/>
              </a:rPr>
              <a:t>  contains </a:t>
            </a:r>
            <a:r>
              <a:rPr lang="en-US">
                <a:solidFill>
                  <a:srgbClr val="9C5D27"/>
                </a:solidFill>
                <a:latin typeface="Menlo"/>
                <a:ea typeface="ＭＳ Ｐゴシック"/>
              </a:rPr>
              <a:t>1</a:t>
            </a:r>
            <a:r>
              <a:rPr lang="en-US">
                <a:solidFill>
                  <a:srgbClr val="333333"/>
                </a:solidFill>
                <a:latin typeface="Menlo"/>
                <a:ea typeface="ＭＳ Ｐゴシック"/>
              </a:rPr>
              <a:t> example </a:t>
            </a:r>
            <a:r>
              <a:rPr lang="en-US">
                <a:solidFill>
                  <a:srgbClr val="777777"/>
                </a:solidFill>
                <a:latin typeface="Menlo"/>
                <a:ea typeface="ＭＳ Ｐゴシック"/>
              </a:rPr>
              <a:t>=</a:t>
            </a:r>
            <a:r>
              <a:rPr lang="en-US">
                <a:solidFill>
                  <a:srgbClr val="333333"/>
                </a:solidFill>
                <a:latin typeface="Menlo"/>
                <a:ea typeface="ＭＳ Ｐゴシック"/>
              </a:rPr>
              <a:t> true.</a:t>
            </a:r>
            <a:endParaRPr lang="en-US">
              <a:latin typeface="Gill Sans"/>
              <a:ea typeface="ＭＳ Ｐゴシック"/>
            </a:endParaRPr>
          </a:p>
          <a:p>
            <a:endParaRPr lang="en-US">
              <a:solidFill>
                <a:srgbClr val="4B69C6"/>
              </a:solidFill>
              <a:latin typeface="Menlo"/>
              <a:ea typeface="ＭＳ Ｐゴシック"/>
            </a:endParaRPr>
          </a:p>
          <a:p>
            <a:r>
              <a:rPr lang="en-US">
                <a:solidFill>
                  <a:srgbClr val="4B69C6"/>
                </a:solidFill>
                <a:latin typeface="Menlo"/>
                <a:ea typeface="ＭＳ Ｐゴシック"/>
              </a:rPr>
              <a:t>Theorem</a:t>
            </a:r>
            <a:r>
              <a:rPr lang="en-US">
                <a:solidFill>
                  <a:srgbClr val="333333"/>
                </a:solidFill>
                <a:latin typeface="Menlo"/>
                <a:ea typeface="ＭＳ Ｐゴシック"/>
              </a:rPr>
              <a:t> </a:t>
            </a:r>
            <a:r>
              <a:rPr lang="en-US" b="1">
                <a:solidFill>
                  <a:srgbClr val="AA3731"/>
                </a:solidFill>
                <a:latin typeface="Menlo"/>
                <a:ea typeface="ＭＳ Ｐゴシック"/>
              </a:rPr>
              <a:t>NestedTreeContains1</a:t>
            </a:r>
            <a:r>
              <a:rPr lang="en-US">
                <a:solidFill>
                  <a:srgbClr val="777777"/>
                </a:solidFill>
                <a:latin typeface="Menlo"/>
                <a:ea typeface="ＭＳ Ｐゴシック"/>
              </a:rPr>
              <a:t>:</a:t>
            </a:r>
            <a:endParaRPr lang="en-US"/>
          </a:p>
          <a:p>
            <a:r>
              <a:rPr lang="en-US">
                <a:solidFill>
                  <a:srgbClr val="7A3E9D"/>
                </a:solidFill>
                <a:latin typeface="Menlo"/>
                <a:ea typeface="ＭＳ Ｐゴシック"/>
              </a:rPr>
              <a:t>  </a:t>
            </a:r>
            <a:r>
              <a:rPr lang="en-US" err="1">
                <a:solidFill>
                  <a:srgbClr val="7A3E9D"/>
                </a:solidFill>
                <a:latin typeface="Menlo"/>
                <a:ea typeface="ＭＳ Ｐゴシック"/>
              </a:rPr>
              <a:t>forall</a:t>
            </a:r>
            <a:r>
              <a:rPr lang="en-US">
                <a:solidFill>
                  <a:srgbClr val="333333"/>
                </a:solidFill>
                <a:latin typeface="Menlo"/>
                <a:ea typeface="ＭＳ Ｐゴシック"/>
              </a:rPr>
              <a:t> (t</a:t>
            </a:r>
            <a:r>
              <a:rPr lang="en-US">
                <a:solidFill>
                  <a:srgbClr val="777777"/>
                </a:solidFill>
                <a:latin typeface="Menlo"/>
                <a:ea typeface="ＭＳ Ｐゴシック"/>
              </a:rPr>
              <a:t>:</a:t>
            </a:r>
            <a:r>
              <a:rPr lang="en-US">
                <a:solidFill>
                  <a:srgbClr val="333333"/>
                </a:solidFill>
                <a:latin typeface="Menlo"/>
                <a:ea typeface="ＭＳ Ｐゴシック"/>
              </a:rPr>
              <a:t> tree),</a:t>
            </a:r>
          </a:p>
          <a:p>
            <a:r>
              <a:rPr lang="en-US">
                <a:solidFill>
                  <a:srgbClr val="333333"/>
                </a:solidFill>
                <a:latin typeface="Menlo"/>
                <a:ea typeface="ＭＳ Ｐゴシック"/>
              </a:rPr>
              <a:t>    t </a:t>
            </a:r>
            <a:r>
              <a:rPr lang="en-US">
                <a:solidFill>
                  <a:srgbClr val="777777"/>
                </a:solidFill>
                <a:latin typeface="Menlo"/>
                <a:ea typeface="ＭＳ Ｐゴシック"/>
              </a:rPr>
              <a:t>=</a:t>
            </a:r>
            <a:r>
              <a:rPr lang="en-US">
                <a:solidFill>
                  <a:srgbClr val="333333"/>
                </a:solidFill>
                <a:latin typeface="Menlo"/>
                <a:ea typeface="ＭＳ Ｐゴシック"/>
              </a:rPr>
              <a:t> Node example </a:t>
            </a:r>
            <a:r>
              <a:rPr lang="en-US">
                <a:solidFill>
                  <a:srgbClr val="9C5D27"/>
                </a:solidFill>
                <a:latin typeface="Menlo"/>
                <a:ea typeface="ＭＳ Ｐゴシック"/>
              </a:rPr>
              <a:t>2</a:t>
            </a:r>
            <a:r>
              <a:rPr lang="en-US">
                <a:solidFill>
                  <a:srgbClr val="333333"/>
                </a:solidFill>
                <a:latin typeface="Menlo"/>
                <a:ea typeface="ＭＳ Ｐゴシック"/>
              </a:rPr>
              <a:t> (Node Nil </a:t>
            </a:r>
            <a:r>
              <a:rPr lang="en-US">
                <a:solidFill>
                  <a:srgbClr val="9C5D27"/>
                </a:solidFill>
                <a:latin typeface="Menlo"/>
                <a:ea typeface="ＭＳ Ｐゴシック"/>
              </a:rPr>
              <a:t>3</a:t>
            </a:r>
            <a:r>
              <a:rPr lang="en-US">
                <a:solidFill>
                  <a:srgbClr val="333333"/>
                </a:solidFill>
                <a:latin typeface="Menlo"/>
                <a:ea typeface="ＭＳ Ｐゴシック"/>
              </a:rPr>
              <a:t> Nil)</a:t>
            </a:r>
            <a:endParaRPr lang="en-US">
              <a:ea typeface="ＭＳ Ｐゴシック"/>
            </a:endParaRPr>
          </a:p>
          <a:p>
            <a:r>
              <a:rPr lang="en-US">
                <a:solidFill>
                  <a:srgbClr val="777777"/>
                </a:solidFill>
                <a:latin typeface="Menlo"/>
                <a:ea typeface="ＭＳ Ｐゴシック"/>
              </a:rPr>
              <a:t>    -&gt;</a:t>
            </a:r>
            <a:r>
              <a:rPr lang="en-US">
                <a:solidFill>
                  <a:srgbClr val="333333"/>
                </a:solidFill>
                <a:latin typeface="Menlo"/>
                <a:ea typeface="ＭＳ Ｐゴシック"/>
              </a:rPr>
              <a:t> contains </a:t>
            </a:r>
            <a:r>
              <a:rPr lang="en-US">
                <a:solidFill>
                  <a:srgbClr val="9C5D27"/>
                </a:solidFill>
                <a:latin typeface="Menlo"/>
                <a:ea typeface="ＭＳ Ｐゴシック"/>
              </a:rPr>
              <a:t>1</a:t>
            </a:r>
            <a:r>
              <a:rPr lang="en-US">
                <a:solidFill>
                  <a:srgbClr val="333333"/>
                </a:solidFill>
                <a:latin typeface="Menlo"/>
                <a:ea typeface="ＭＳ Ｐゴシック"/>
              </a:rPr>
              <a:t> t </a:t>
            </a:r>
            <a:r>
              <a:rPr lang="en-US">
                <a:solidFill>
                  <a:srgbClr val="777777"/>
                </a:solidFill>
                <a:latin typeface="Menlo"/>
                <a:ea typeface="ＭＳ Ｐゴシック"/>
              </a:rPr>
              <a:t>=</a:t>
            </a:r>
            <a:r>
              <a:rPr lang="en-US">
                <a:solidFill>
                  <a:srgbClr val="333333"/>
                </a:solidFill>
                <a:latin typeface="Menlo"/>
                <a:ea typeface="ＭＳ Ｐゴシック"/>
              </a:rPr>
              <a:t> true.</a:t>
            </a:r>
            <a:endParaRPr lang="en-US">
              <a:ea typeface="ＭＳ Ｐゴシック"/>
            </a:endParaRPr>
          </a:p>
          <a:p>
            <a:endParaRPr lang="en-US">
              <a:solidFill>
                <a:srgbClr val="333333"/>
              </a:solidFill>
              <a:latin typeface="Menlo"/>
            </a:endParaRPr>
          </a:p>
        </p:txBody>
      </p:sp>
    </p:spTree>
    <p:extLst>
      <p:ext uri="{BB962C8B-B14F-4D97-AF65-F5344CB8AC3E}">
        <p14:creationId xmlns:p14="http://schemas.microsoft.com/office/powerpoint/2010/main" val="1382431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D7211-1B88-79A3-8CDD-84A37053B304}"/>
              </a:ext>
            </a:extLst>
          </p:cNvPr>
          <p:cNvSpPr txBox="1"/>
          <p:nvPr/>
        </p:nvSpPr>
        <p:spPr>
          <a:xfrm>
            <a:off x="1243928" y="1894446"/>
            <a:ext cx="1432000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Fixpoint</a:t>
            </a:r>
            <a:r>
              <a:rPr lang="en-US">
                <a:solidFill>
                  <a:srgbClr val="333333"/>
                </a:solidFill>
                <a:latin typeface="Menlo"/>
                <a:ea typeface="ＭＳ Ｐゴシック"/>
              </a:rPr>
              <a:t> </a:t>
            </a:r>
            <a:r>
              <a:rPr lang="en-US" b="1">
                <a:solidFill>
                  <a:srgbClr val="AA3731"/>
                </a:solidFill>
                <a:latin typeface="Menlo"/>
                <a:ea typeface="ＭＳ Ｐゴシック"/>
              </a:rPr>
              <a:t>insert</a:t>
            </a:r>
            <a:r>
              <a:rPr lang="en-US">
                <a:solidFill>
                  <a:srgbClr val="333333"/>
                </a:solidFill>
                <a:latin typeface="Menlo"/>
                <a:ea typeface="ＭＳ Ｐゴシック"/>
              </a:rPr>
              <a:t> (value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 (t </a:t>
            </a:r>
            <a:r>
              <a:rPr lang="en-US">
                <a:solidFill>
                  <a:srgbClr val="777777"/>
                </a:solidFill>
                <a:latin typeface="Menlo"/>
                <a:ea typeface="ＭＳ Ｐゴシック"/>
              </a:rPr>
              <a:t>:</a:t>
            </a:r>
            <a:r>
              <a:rPr lang="en-US">
                <a:solidFill>
                  <a:srgbClr val="333333"/>
                </a:solidFill>
                <a:latin typeface="Menlo"/>
                <a:ea typeface="ＭＳ Ｐゴシック"/>
              </a:rPr>
              <a:t> tree) </a:t>
            </a:r>
            <a:r>
              <a:rPr lang="en-US">
                <a:solidFill>
                  <a:srgbClr val="777777"/>
                </a:solidFill>
                <a:latin typeface="Menlo"/>
                <a:ea typeface="ＭＳ Ｐゴシック"/>
              </a:rPr>
              <a:t>:</a:t>
            </a:r>
            <a:r>
              <a:rPr lang="en-US">
                <a:solidFill>
                  <a:srgbClr val="333333"/>
                </a:solidFill>
                <a:latin typeface="Menlo"/>
                <a:ea typeface="ＭＳ Ｐゴシック"/>
              </a:rPr>
              <a:t> tree </a:t>
            </a:r>
            <a:r>
              <a:rPr lang="en-US">
                <a:solidFill>
                  <a:srgbClr val="777777"/>
                </a:solidFill>
                <a:latin typeface="Menlo"/>
                <a:ea typeface="ＭＳ Ｐゴシック"/>
              </a:rPr>
              <a:t>:=</a:t>
            </a:r>
          </a:p>
          <a:p>
            <a:r>
              <a:rPr lang="en-US">
                <a:solidFill>
                  <a:srgbClr val="4B69C6"/>
                </a:solidFill>
                <a:latin typeface="Menlo"/>
                <a:ea typeface="ＭＳ Ｐゴシック"/>
              </a:rPr>
              <a:t>  match</a:t>
            </a:r>
            <a:r>
              <a:rPr lang="en-US">
                <a:solidFill>
                  <a:srgbClr val="333333"/>
                </a:solidFill>
                <a:latin typeface="Menlo"/>
                <a:ea typeface="ＭＳ Ｐゴシック"/>
              </a:rPr>
              <a:t> t </a:t>
            </a:r>
            <a:r>
              <a:rPr lang="en-US">
                <a:solidFill>
                  <a:srgbClr val="4B69C6"/>
                </a:solidFill>
                <a:latin typeface="Menlo"/>
                <a:ea typeface="ＭＳ Ｐゴシック"/>
              </a:rPr>
              <a:t>with</a:t>
            </a:r>
          </a:p>
          <a:p>
            <a:r>
              <a:rPr lang="en-US">
                <a:solidFill>
                  <a:srgbClr val="777777"/>
                </a:solidFill>
                <a:latin typeface="Menlo"/>
                <a:ea typeface="ＭＳ Ｐゴシック"/>
              </a:rPr>
              <a:t>  |</a:t>
            </a:r>
            <a:r>
              <a:rPr lang="en-US">
                <a:solidFill>
                  <a:srgbClr val="333333"/>
                </a:solidFill>
                <a:latin typeface="Menlo"/>
                <a:ea typeface="ＭＳ Ｐゴシック"/>
              </a:rPr>
              <a:t> Nil </a:t>
            </a:r>
            <a:r>
              <a:rPr lang="en-US">
                <a:solidFill>
                  <a:srgbClr val="777777"/>
                </a:solidFill>
                <a:latin typeface="Menlo"/>
                <a:ea typeface="ＭＳ Ｐゴシック"/>
              </a:rPr>
              <a:t>=&gt;</a:t>
            </a:r>
            <a:r>
              <a:rPr lang="en-US">
                <a:solidFill>
                  <a:srgbClr val="333333"/>
                </a:solidFill>
                <a:latin typeface="Menlo"/>
                <a:ea typeface="ＭＳ Ｐゴシック"/>
              </a:rPr>
              <a:t> Node Nil value Nil</a:t>
            </a:r>
          </a:p>
          <a:p>
            <a:r>
              <a:rPr lang="en-US">
                <a:solidFill>
                  <a:srgbClr val="777777"/>
                </a:solidFill>
                <a:latin typeface="Menlo"/>
                <a:ea typeface="ＭＳ Ｐゴシック"/>
              </a:rPr>
              <a:t>  |</a:t>
            </a:r>
            <a:r>
              <a:rPr lang="en-US">
                <a:solidFill>
                  <a:srgbClr val="333333"/>
                </a:solidFill>
                <a:latin typeface="Menlo"/>
                <a:ea typeface="ＭＳ Ｐゴシック"/>
              </a:rPr>
              <a:t> Node l </a:t>
            </a:r>
            <a:r>
              <a:rPr lang="en-US" err="1">
                <a:solidFill>
                  <a:srgbClr val="333333"/>
                </a:solidFill>
                <a:latin typeface="Menlo"/>
                <a:ea typeface="ＭＳ Ｐゴシック"/>
              </a:rPr>
              <a:t>tvalue</a:t>
            </a:r>
            <a:r>
              <a:rPr lang="en-US">
                <a:solidFill>
                  <a:srgbClr val="333333"/>
                </a:solidFill>
                <a:latin typeface="Menlo"/>
                <a:ea typeface="ＭＳ Ｐゴシック"/>
              </a:rPr>
              <a:t> r </a:t>
            </a:r>
            <a:r>
              <a:rPr lang="en-US">
                <a:solidFill>
                  <a:srgbClr val="777777"/>
                </a:solidFill>
                <a:latin typeface="Menlo"/>
                <a:ea typeface="ＭＳ Ｐゴシック"/>
              </a:rPr>
              <a:t>=&gt;</a:t>
            </a:r>
          </a:p>
          <a:p>
            <a:r>
              <a:rPr lang="en-US">
                <a:solidFill>
                  <a:srgbClr val="4B69C6"/>
                </a:solidFill>
                <a:latin typeface="Menlo"/>
                <a:ea typeface="ＭＳ Ｐゴシック"/>
              </a:rPr>
              <a:t>    if</a:t>
            </a:r>
            <a:r>
              <a:rPr lang="en-US">
                <a:solidFill>
                  <a:srgbClr val="333333"/>
                </a:solidFill>
                <a:latin typeface="Menlo"/>
                <a:ea typeface="ＭＳ Ｐゴシック"/>
              </a:rPr>
              <a:t> value </a:t>
            </a:r>
            <a:r>
              <a:rPr lang="en-US">
                <a:solidFill>
                  <a:srgbClr val="777777"/>
                </a:solidFill>
                <a:latin typeface="Menlo"/>
                <a:ea typeface="ＭＳ Ｐゴシック"/>
              </a:rPr>
              <a:t>&lt;</a:t>
            </a:r>
            <a:r>
              <a:rPr lang="en-US">
                <a:solidFill>
                  <a:srgbClr val="333333"/>
                </a:solidFill>
                <a:latin typeface="Menlo"/>
                <a:ea typeface="ＭＳ Ｐゴシック"/>
              </a:rPr>
              <a:t> </a:t>
            </a:r>
            <a:r>
              <a:rPr lang="en-US" err="1">
                <a:solidFill>
                  <a:srgbClr val="333333"/>
                </a:solidFill>
                <a:latin typeface="Menlo"/>
                <a:ea typeface="ＭＳ Ｐゴシック"/>
              </a:rPr>
              <a:t>tvalue</a:t>
            </a:r>
          </a:p>
          <a:p>
            <a:r>
              <a:rPr lang="en-US">
                <a:solidFill>
                  <a:srgbClr val="4B69C6"/>
                </a:solidFill>
                <a:latin typeface="Menlo"/>
                <a:ea typeface="ＭＳ Ｐゴシック"/>
              </a:rPr>
              <a:t>    then</a:t>
            </a:r>
            <a:r>
              <a:rPr lang="en-US">
                <a:solidFill>
                  <a:srgbClr val="333333"/>
                </a:solidFill>
                <a:latin typeface="Menlo"/>
                <a:ea typeface="ＭＳ Ｐゴシック"/>
              </a:rPr>
              <a:t> Node (insert value l) </a:t>
            </a:r>
            <a:r>
              <a:rPr lang="en-US" err="1">
                <a:solidFill>
                  <a:srgbClr val="333333"/>
                </a:solidFill>
                <a:latin typeface="Menlo"/>
                <a:ea typeface="ＭＳ Ｐゴシック"/>
              </a:rPr>
              <a:t>tvalue</a:t>
            </a:r>
            <a:r>
              <a:rPr lang="en-US">
                <a:solidFill>
                  <a:srgbClr val="333333"/>
                </a:solidFill>
                <a:latin typeface="Menlo"/>
                <a:ea typeface="ＭＳ Ｐゴシック"/>
              </a:rPr>
              <a:t> r</a:t>
            </a:r>
          </a:p>
          <a:p>
            <a:r>
              <a:rPr lang="en-US">
                <a:solidFill>
                  <a:srgbClr val="4B69C6"/>
                </a:solidFill>
                <a:latin typeface="Menlo"/>
                <a:ea typeface="ＭＳ Ｐゴシック"/>
              </a:rPr>
              <a:t>    else</a:t>
            </a:r>
          </a:p>
          <a:p>
            <a:r>
              <a:rPr lang="en-US">
                <a:solidFill>
                  <a:srgbClr val="4B69C6"/>
                </a:solidFill>
                <a:latin typeface="Menlo"/>
                <a:ea typeface="ＭＳ Ｐゴシック"/>
              </a:rPr>
              <a:t>      if</a:t>
            </a:r>
            <a:r>
              <a:rPr lang="en-US">
                <a:solidFill>
                  <a:srgbClr val="333333"/>
                </a:solidFill>
                <a:latin typeface="Menlo"/>
                <a:ea typeface="ＭＳ Ｐゴシック"/>
              </a:rPr>
              <a:t> </a:t>
            </a:r>
            <a:r>
              <a:rPr lang="en-US" err="1">
                <a:solidFill>
                  <a:srgbClr val="333333"/>
                </a:solidFill>
                <a:latin typeface="Menlo"/>
                <a:ea typeface="ＭＳ Ｐゴシック"/>
              </a:rPr>
              <a:t>tvalue</a:t>
            </a:r>
            <a:r>
              <a:rPr lang="en-US">
                <a:solidFill>
                  <a:srgbClr val="333333"/>
                </a:solidFill>
                <a:latin typeface="Menlo"/>
                <a:ea typeface="ＭＳ Ｐゴシック"/>
              </a:rPr>
              <a:t> </a:t>
            </a:r>
            <a:r>
              <a:rPr lang="en-US">
                <a:solidFill>
                  <a:srgbClr val="777777"/>
                </a:solidFill>
                <a:latin typeface="Menlo"/>
                <a:ea typeface="ＭＳ Ｐゴシック"/>
              </a:rPr>
              <a:t>&lt;</a:t>
            </a:r>
            <a:r>
              <a:rPr lang="en-US">
                <a:solidFill>
                  <a:srgbClr val="333333"/>
                </a:solidFill>
                <a:latin typeface="Menlo"/>
                <a:ea typeface="ＭＳ Ｐゴシック"/>
              </a:rPr>
              <a:t> value</a:t>
            </a:r>
            <a:endParaRPr lang="en-US"/>
          </a:p>
          <a:p>
            <a:r>
              <a:rPr lang="en-US">
                <a:solidFill>
                  <a:srgbClr val="4B69C6"/>
                </a:solidFill>
                <a:latin typeface="Menlo"/>
                <a:ea typeface="ＭＳ Ｐゴシック"/>
              </a:rPr>
              <a:t>      then</a:t>
            </a:r>
            <a:r>
              <a:rPr lang="en-US">
                <a:solidFill>
                  <a:srgbClr val="333333"/>
                </a:solidFill>
                <a:latin typeface="Menlo"/>
                <a:ea typeface="ＭＳ Ｐゴシック"/>
              </a:rPr>
              <a:t> Node l </a:t>
            </a:r>
            <a:r>
              <a:rPr lang="en-US" err="1">
                <a:solidFill>
                  <a:srgbClr val="333333"/>
                </a:solidFill>
                <a:latin typeface="Menlo"/>
                <a:ea typeface="ＭＳ Ｐゴシック"/>
              </a:rPr>
              <a:t>tvalue</a:t>
            </a:r>
            <a:r>
              <a:rPr lang="en-US">
                <a:solidFill>
                  <a:srgbClr val="333333"/>
                </a:solidFill>
                <a:latin typeface="Menlo"/>
                <a:ea typeface="ＭＳ Ｐゴシック"/>
              </a:rPr>
              <a:t> (insert </a:t>
            </a:r>
            <a:r>
              <a:rPr lang="en-US" err="1">
                <a:solidFill>
                  <a:srgbClr val="333333"/>
                </a:solidFill>
                <a:latin typeface="Menlo"/>
                <a:ea typeface="ＭＳ Ｐゴシック"/>
              </a:rPr>
              <a:t>tvalue</a:t>
            </a:r>
            <a:r>
              <a:rPr lang="en-US">
                <a:solidFill>
                  <a:srgbClr val="333333"/>
                </a:solidFill>
                <a:latin typeface="Menlo"/>
                <a:ea typeface="ＭＳ Ｐゴシック"/>
              </a:rPr>
              <a:t> r)</a:t>
            </a:r>
          </a:p>
          <a:p>
            <a:r>
              <a:rPr lang="en-US">
                <a:solidFill>
                  <a:srgbClr val="4B69C6"/>
                </a:solidFill>
                <a:latin typeface="Menlo"/>
                <a:ea typeface="ＭＳ Ｐゴシック"/>
              </a:rPr>
              <a:t>      else</a:t>
            </a:r>
            <a:r>
              <a:rPr lang="en-US">
                <a:solidFill>
                  <a:srgbClr val="333333"/>
                </a:solidFill>
                <a:latin typeface="Menlo"/>
                <a:ea typeface="ＭＳ Ｐゴシック"/>
              </a:rPr>
              <a:t> Node l value r</a:t>
            </a:r>
          </a:p>
          <a:p>
            <a:r>
              <a:rPr lang="en-US">
                <a:solidFill>
                  <a:srgbClr val="4B69C6"/>
                </a:solidFill>
                <a:latin typeface="Menlo"/>
                <a:ea typeface="ＭＳ Ｐゴシック"/>
              </a:rPr>
              <a:t>  end</a:t>
            </a:r>
            <a:r>
              <a:rPr lang="en-US">
                <a:solidFill>
                  <a:srgbClr val="333333"/>
                </a:solidFill>
                <a:latin typeface="Menlo"/>
                <a:ea typeface="ＭＳ Ｐゴシック"/>
              </a:rPr>
              <a:t>.</a:t>
            </a:r>
          </a:p>
          <a:p>
            <a:endParaRPr lang="en-US">
              <a:solidFill>
                <a:srgbClr val="333333"/>
              </a:solidFill>
              <a:latin typeface="Menlo"/>
            </a:endParaRPr>
          </a:p>
        </p:txBody>
      </p:sp>
      <p:sp>
        <p:nvSpPr>
          <p:cNvPr id="2" name="Title 1">
            <a:extLst>
              <a:ext uri="{FF2B5EF4-FFF2-40B4-BE49-F238E27FC236}">
                <a16:creationId xmlns:a16="http://schemas.microsoft.com/office/drawing/2014/main" id="{4C2E3299-6849-B42A-0BE6-FA7569F83C68}"/>
              </a:ext>
            </a:extLst>
          </p:cNvPr>
          <p:cNvSpPr>
            <a:spLocks noGrp="1"/>
          </p:cNvSpPr>
          <p:nvPr>
            <p:ph type="title"/>
          </p:nvPr>
        </p:nvSpPr>
        <p:spPr>
          <a:xfrm>
            <a:off x="778214" y="568088"/>
            <a:ext cx="14113568" cy="1019944"/>
          </a:xfrm>
        </p:spPr>
        <p:txBody>
          <a:bodyPr vert="horz" lIns="91440" tIns="45720" rIns="91440" bIns="45720" anchor="t"/>
          <a:lstStyle/>
          <a:p>
            <a:pPr algn="ctr"/>
            <a:r>
              <a:rPr lang="en-GB">
                <a:latin typeface="Menlo"/>
              </a:rPr>
              <a:t>insert Coq</a:t>
            </a:r>
            <a:endParaRPr lang="en-US">
              <a:latin typeface="Menlo"/>
            </a:endParaRPr>
          </a:p>
        </p:txBody>
      </p:sp>
    </p:spTree>
    <p:extLst>
      <p:ext uri="{BB962C8B-B14F-4D97-AF65-F5344CB8AC3E}">
        <p14:creationId xmlns:p14="http://schemas.microsoft.com/office/powerpoint/2010/main" val="1207142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651C39-CEBF-79DD-7376-CD6F9BB227B6}"/>
              </a:ext>
            </a:extLst>
          </p:cNvPr>
          <p:cNvSpPr txBox="1"/>
          <p:nvPr/>
        </p:nvSpPr>
        <p:spPr>
          <a:xfrm>
            <a:off x="2999301" y="3781353"/>
            <a:ext cx="1023926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Theorem</a:t>
            </a:r>
            <a:r>
              <a:rPr lang="en-US">
                <a:solidFill>
                  <a:srgbClr val="333333"/>
                </a:solidFill>
                <a:latin typeface="Menlo"/>
                <a:ea typeface="ＭＳ Ｐゴシック"/>
              </a:rPr>
              <a:t> </a:t>
            </a:r>
            <a:r>
              <a:rPr lang="en-US" b="1" err="1">
                <a:solidFill>
                  <a:srgbClr val="AA3731"/>
                </a:solidFill>
                <a:latin typeface="Menlo"/>
                <a:ea typeface="ＭＳ Ｐゴシック"/>
              </a:rPr>
              <a:t>contains_insert_prop</a:t>
            </a:r>
            <a:r>
              <a:rPr lang="en-US">
                <a:solidFill>
                  <a:srgbClr val="777777"/>
                </a:solidFill>
                <a:latin typeface="Menlo"/>
                <a:ea typeface="ＭＳ Ｐゴシック"/>
              </a:rPr>
              <a:t>:</a:t>
            </a:r>
            <a:r>
              <a:rPr lang="en-US">
                <a:solidFill>
                  <a:srgbClr val="333333"/>
                </a:solidFill>
                <a:latin typeface="Menlo"/>
                <a:ea typeface="ＭＳ Ｐゴシック"/>
              </a:rPr>
              <a:t> </a:t>
            </a:r>
            <a:endParaRPr lang="en-US"/>
          </a:p>
          <a:p>
            <a:r>
              <a:rPr lang="en-US">
                <a:solidFill>
                  <a:srgbClr val="7A3E9D"/>
                </a:solidFill>
                <a:latin typeface="Menlo"/>
                <a:ea typeface="ＭＳ Ｐゴシック"/>
              </a:rPr>
              <a:t>  </a:t>
            </a:r>
            <a:r>
              <a:rPr lang="en-US" err="1">
                <a:solidFill>
                  <a:srgbClr val="7A3E9D"/>
                </a:solidFill>
                <a:latin typeface="Menlo"/>
                <a:ea typeface="ＭＳ Ｐゴシック"/>
              </a:rPr>
              <a:t>forall</a:t>
            </a:r>
            <a:r>
              <a:rPr lang="en-US">
                <a:solidFill>
                  <a:srgbClr val="333333"/>
                </a:solidFill>
                <a:latin typeface="Menlo"/>
                <a:ea typeface="ＭＳ Ｐゴシック"/>
              </a:rPr>
              <a:t> (t </a:t>
            </a:r>
            <a:r>
              <a:rPr lang="en-US">
                <a:solidFill>
                  <a:srgbClr val="777777"/>
                </a:solidFill>
                <a:latin typeface="Menlo"/>
                <a:ea typeface="ＭＳ Ｐゴシック"/>
              </a:rPr>
              <a:t>:</a:t>
            </a:r>
            <a:r>
              <a:rPr lang="en-US">
                <a:solidFill>
                  <a:srgbClr val="333333"/>
                </a:solidFill>
                <a:latin typeface="Menlo"/>
                <a:ea typeface="ＭＳ Ｐゴシック"/>
              </a:rPr>
              <a:t> tree) (value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a:t>
            </a:r>
            <a:endParaRPr lang="en-US"/>
          </a:p>
          <a:p>
            <a:r>
              <a:rPr lang="en-US">
                <a:solidFill>
                  <a:srgbClr val="333333"/>
                </a:solidFill>
                <a:latin typeface="Menlo"/>
                <a:ea typeface="ＭＳ Ｐゴシック"/>
              </a:rPr>
              <a:t>  contains value (insert value t) </a:t>
            </a:r>
            <a:r>
              <a:rPr lang="en-US">
                <a:solidFill>
                  <a:srgbClr val="777777"/>
                </a:solidFill>
                <a:latin typeface="Menlo"/>
                <a:ea typeface="ＭＳ Ｐゴシック"/>
              </a:rPr>
              <a:t>=</a:t>
            </a:r>
            <a:r>
              <a:rPr lang="en-US">
                <a:solidFill>
                  <a:srgbClr val="333333"/>
                </a:solidFill>
                <a:latin typeface="Menlo"/>
                <a:ea typeface="ＭＳ Ｐゴシック"/>
              </a:rPr>
              <a:t> true.</a:t>
            </a:r>
          </a:p>
        </p:txBody>
      </p:sp>
      <p:sp>
        <p:nvSpPr>
          <p:cNvPr id="7" name="Title 1">
            <a:extLst>
              <a:ext uri="{FF2B5EF4-FFF2-40B4-BE49-F238E27FC236}">
                <a16:creationId xmlns:a16="http://schemas.microsoft.com/office/drawing/2014/main" id="{A17DED10-D5E0-2A3D-2185-EA8D805A573C}"/>
              </a:ext>
            </a:extLst>
          </p:cNvPr>
          <p:cNvSpPr>
            <a:spLocks noGrp="1"/>
          </p:cNvSpPr>
          <p:nvPr>
            <p:ph type="title"/>
          </p:nvPr>
        </p:nvSpPr>
        <p:spPr>
          <a:xfrm>
            <a:off x="1069951" y="833189"/>
            <a:ext cx="14113568" cy="1019944"/>
          </a:xfrm>
        </p:spPr>
        <p:txBody>
          <a:bodyPr vert="horz" lIns="91440" tIns="45720" rIns="91440" bIns="45720" anchor="t"/>
          <a:lstStyle/>
          <a:p>
            <a:pPr algn="ctr"/>
            <a:r>
              <a:rPr lang="en-GB">
                <a:latin typeface="Menlo"/>
              </a:rPr>
              <a:t>Proving a Property</a:t>
            </a:r>
            <a:endParaRPr lang="en-US">
              <a:latin typeface="Menlo"/>
            </a:endParaRPr>
          </a:p>
        </p:txBody>
      </p:sp>
    </p:spTree>
    <p:extLst>
      <p:ext uri="{BB962C8B-B14F-4D97-AF65-F5344CB8AC3E}">
        <p14:creationId xmlns:p14="http://schemas.microsoft.com/office/powerpoint/2010/main" val="1044546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107E353-4097-1D46-AAC5-4C61B4075D7F}"/>
              </a:ext>
            </a:extLst>
          </p:cNvPr>
          <p:cNvSpPr/>
          <p:nvPr/>
        </p:nvSpPr>
        <p:spPr bwMode="auto">
          <a:xfrm>
            <a:off x="11362981" y="5680908"/>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5" name="Content Placeholder 4">
            <a:extLst>
              <a:ext uri="{FF2B5EF4-FFF2-40B4-BE49-F238E27FC236}">
                <a16:creationId xmlns:a16="http://schemas.microsoft.com/office/drawing/2014/main" id="{4A7320B2-1EDF-A248-B0E9-7A87531AA22D}"/>
              </a:ext>
            </a:extLst>
          </p:cNvPr>
          <p:cNvPicPr>
            <a:picLocks noGrp="1" noChangeAspect="1"/>
          </p:cNvPicPr>
          <p:nvPr>
            <p:ph idx="1"/>
          </p:nvPr>
        </p:nvPicPr>
        <p:blipFill>
          <a:blip r:embed="rId3"/>
          <a:stretch>
            <a:fillRect/>
          </a:stretch>
        </p:blipFill>
        <p:spPr>
          <a:xfrm>
            <a:off x="1207957" y="383518"/>
            <a:ext cx="13840086" cy="7785048"/>
          </a:xfrm>
        </p:spPr>
      </p:pic>
    </p:spTree>
    <p:extLst>
      <p:ext uri="{BB962C8B-B14F-4D97-AF65-F5344CB8AC3E}">
        <p14:creationId xmlns:p14="http://schemas.microsoft.com/office/powerpoint/2010/main" val="4104677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1784-7CBF-EBA1-EC3F-E68FF2584B86}"/>
              </a:ext>
            </a:extLst>
          </p:cNvPr>
          <p:cNvSpPr>
            <a:spLocks noGrp="1"/>
          </p:cNvSpPr>
          <p:nvPr>
            <p:ph type="title"/>
          </p:nvPr>
        </p:nvSpPr>
        <p:spPr>
          <a:xfrm>
            <a:off x="824772" y="681297"/>
            <a:ext cx="14113568" cy="1019944"/>
          </a:xfrm>
        </p:spPr>
        <p:txBody>
          <a:bodyPr vert="horz" lIns="91440" tIns="45720" rIns="91440" bIns="45720" anchor="t"/>
          <a:lstStyle/>
          <a:p>
            <a:pPr algn="ctr"/>
            <a:r>
              <a:rPr lang="en-GB">
                <a:latin typeface="Menlo"/>
              </a:rPr>
              <a:t>Coq found a bug</a:t>
            </a:r>
            <a:endParaRPr lang="en-GB">
              <a:latin typeface="Menlo"/>
              <a:ea typeface="+mj-lt"/>
              <a:cs typeface="+mj-lt"/>
            </a:endParaRPr>
          </a:p>
        </p:txBody>
      </p:sp>
      <p:sp>
        <p:nvSpPr>
          <p:cNvPr id="5" name="TextBox 4">
            <a:extLst>
              <a:ext uri="{FF2B5EF4-FFF2-40B4-BE49-F238E27FC236}">
                <a16:creationId xmlns:a16="http://schemas.microsoft.com/office/drawing/2014/main" id="{3D84CD0B-77F3-8206-6FB9-E7221BA313EE}"/>
              </a:ext>
            </a:extLst>
          </p:cNvPr>
          <p:cNvSpPr txBox="1"/>
          <p:nvPr/>
        </p:nvSpPr>
        <p:spPr>
          <a:xfrm>
            <a:off x="824905" y="2369338"/>
            <a:ext cx="1432000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Fixpoint</a:t>
            </a:r>
            <a:r>
              <a:rPr lang="en-US">
                <a:solidFill>
                  <a:srgbClr val="333333"/>
                </a:solidFill>
                <a:latin typeface="Menlo"/>
                <a:ea typeface="ＭＳ Ｐゴシック"/>
              </a:rPr>
              <a:t> </a:t>
            </a:r>
            <a:r>
              <a:rPr lang="en-US" b="1">
                <a:solidFill>
                  <a:srgbClr val="AA3731"/>
                </a:solidFill>
                <a:latin typeface="Menlo"/>
                <a:ea typeface="ＭＳ Ｐゴシック"/>
              </a:rPr>
              <a:t>insert</a:t>
            </a:r>
            <a:r>
              <a:rPr lang="en-US">
                <a:solidFill>
                  <a:srgbClr val="333333"/>
                </a:solidFill>
                <a:latin typeface="Menlo"/>
                <a:ea typeface="ＭＳ Ｐゴシック"/>
              </a:rPr>
              <a:t> (value</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 (t </a:t>
            </a:r>
            <a:r>
              <a:rPr lang="en-US">
                <a:solidFill>
                  <a:srgbClr val="777777"/>
                </a:solidFill>
                <a:latin typeface="Menlo"/>
                <a:ea typeface="ＭＳ Ｐゴシック"/>
              </a:rPr>
              <a:t>:</a:t>
            </a:r>
            <a:r>
              <a:rPr lang="en-US">
                <a:solidFill>
                  <a:srgbClr val="333333"/>
                </a:solidFill>
                <a:latin typeface="Menlo"/>
                <a:ea typeface="ＭＳ Ｐゴシック"/>
              </a:rPr>
              <a:t> tree) </a:t>
            </a:r>
            <a:r>
              <a:rPr lang="en-US">
                <a:solidFill>
                  <a:srgbClr val="777777"/>
                </a:solidFill>
                <a:latin typeface="Menlo"/>
                <a:ea typeface="ＭＳ Ｐゴシック"/>
              </a:rPr>
              <a:t>:</a:t>
            </a:r>
            <a:r>
              <a:rPr lang="en-US">
                <a:solidFill>
                  <a:srgbClr val="333333"/>
                </a:solidFill>
                <a:latin typeface="Menlo"/>
                <a:ea typeface="ＭＳ Ｐゴシック"/>
              </a:rPr>
              <a:t> tree </a:t>
            </a:r>
            <a:r>
              <a:rPr lang="en-US">
                <a:solidFill>
                  <a:srgbClr val="777777"/>
                </a:solidFill>
                <a:latin typeface="Menlo"/>
                <a:ea typeface="ＭＳ Ｐゴシック"/>
              </a:rPr>
              <a:t>:=</a:t>
            </a:r>
          </a:p>
          <a:p>
            <a:r>
              <a:rPr lang="en-US">
                <a:solidFill>
                  <a:srgbClr val="4B69C6"/>
                </a:solidFill>
                <a:latin typeface="Menlo"/>
                <a:ea typeface="ＭＳ Ｐゴシック"/>
              </a:rPr>
              <a:t>  match</a:t>
            </a:r>
            <a:r>
              <a:rPr lang="en-US">
                <a:solidFill>
                  <a:srgbClr val="333333"/>
                </a:solidFill>
                <a:latin typeface="Menlo"/>
                <a:ea typeface="ＭＳ Ｐゴシック"/>
              </a:rPr>
              <a:t> t </a:t>
            </a:r>
            <a:r>
              <a:rPr lang="en-US">
                <a:solidFill>
                  <a:srgbClr val="4B69C6"/>
                </a:solidFill>
                <a:latin typeface="Menlo"/>
                <a:ea typeface="ＭＳ Ｐゴシック"/>
              </a:rPr>
              <a:t>with</a:t>
            </a:r>
          </a:p>
          <a:p>
            <a:r>
              <a:rPr lang="en-US">
                <a:solidFill>
                  <a:srgbClr val="777777"/>
                </a:solidFill>
                <a:latin typeface="Menlo"/>
                <a:ea typeface="ＭＳ Ｐゴシック"/>
              </a:rPr>
              <a:t>  |</a:t>
            </a:r>
            <a:r>
              <a:rPr lang="en-US">
                <a:solidFill>
                  <a:srgbClr val="333333"/>
                </a:solidFill>
                <a:latin typeface="Menlo"/>
                <a:ea typeface="ＭＳ Ｐゴシック"/>
              </a:rPr>
              <a:t> Nil </a:t>
            </a:r>
            <a:r>
              <a:rPr lang="en-US">
                <a:solidFill>
                  <a:srgbClr val="777777"/>
                </a:solidFill>
                <a:latin typeface="Menlo"/>
                <a:ea typeface="ＭＳ Ｐゴシック"/>
              </a:rPr>
              <a:t>=&gt;</a:t>
            </a:r>
            <a:r>
              <a:rPr lang="en-US">
                <a:solidFill>
                  <a:srgbClr val="333333"/>
                </a:solidFill>
                <a:latin typeface="Menlo"/>
                <a:ea typeface="ＭＳ Ｐゴシック"/>
              </a:rPr>
              <a:t> Node Nil value Nil</a:t>
            </a:r>
          </a:p>
          <a:p>
            <a:r>
              <a:rPr lang="en-US">
                <a:solidFill>
                  <a:srgbClr val="777777"/>
                </a:solidFill>
                <a:latin typeface="Menlo"/>
                <a:ea typeface="ＭＳ Ｐゴシック"/>
              </a:rPr>
              <a:t>  |</a:t>
            </a:r>
            <a:r>
              <a:rPr lang="en-US">
                <a:solidFill>
                  <a:srgbClr val="333333"/>
                </a:solidFill>
                <a:latin typeface="Menlo"/>
                <a:ea typeface="ＭＳ Ｐゴシック"/>
              </a:rPr>
              <a:t> Node l </a:t>
            </a:r>
            <a:r>
              <a:rPr lang="en-US" err="1">
                <a:solidFill>
                  <a:srgbClr val="333333"/>
                </a:solidFill>
                <a:latin typeface="Menlo"/>
                <a:ea typeface="ＭＳ Ｐゴシック"/>
              </a:rPr>
              <a:t>tvalue</a:t>
            </a:r>
            <a:r>
              <a:rPr lang="en-US">
                <a:solidFill>
                  <a:srgbClr val="333333"/>
                </a:solidFill>
                <a:latin typeface="Menlo"/>
                <a:ea typeface="ＭＳ Ｐゴシック"/>
              </a:rPr>
              <a:t> r </a:t>
            </a:r>
            <a:r>
              <a:rPr lang="en-US">
                <a:solidFill>
                  <a:srgbClr val="777777"/>
                </a:solidFill>
                <a:latin typeface="Menlo"/>
                <a:ea typeface="ＭＳ Ｐゴシック"/>
              </a:rPr>
              <a:t>=&gt;</a:t>
            </a:r>
          </a:p>
          <a:p>
            <a:r>
              <a:rPr lang="en-US">
                <a:solidFill>
                  <a:srgbClr val="4B69C6"/>
                </a:solidFill>
                <a:latin typeface="Menlo"/>
                <a:ea typeface="ＭＳ Ｐゴシック"/>
              </a:rPr>
              <a:t>    if</a:t>
            </a:r>
            <a:r>
              <a:rPr lang="en-US">
                <a:solidFill>
                  <a:srgbClr val="333333"/>
                </a:solidFill>
                <a:latin typeface="Menlo"/>
                <a:ea typeface="ＭＳ Ｐゴシック"/>
              </a:rPr>
              <a:t> value </a:t>
            </a:r>
            <a:r>
              <a:rPr lang="en-US">
                <a:solidFill>
                  <a:srgbClr val="777777"/>
                </a:solidFill>
                <a:latin typeface="Menlo"/>
                <a:ea typeface="ＭＳ Ｐゴシック"/>
              </a:rPr>
              <a:t>&lt;</a:t>
            </a:r>
            <a:r>
              <a:rPr lang="en-US">
                <a:solidFill>
                  <a:srgbClr val="333333"/>
                </a:solidFill>
                <a:latin typeface="Menlo"/>
                <a:ea typeface="ＭＳ Ｐゴシック"/>
              </a:rPr>
              <a:t> </a:t>
            </a:r>
            <a:r>
              <a:rPr lang="en-US" err="1">
                <a:solidFill>
                  <a:srgbClr val="333333"/>
                </a:solidFill>
                <a:latin typeface="Menlo"/>
                <a:ea typeface="ＭＳ Ｐゴシック"/>
              </a:rPr>
              <a:t>tvalue</a:t>
            </a:r>
            <a:endParaRPr lang="en-US">
              <a:solidFill>
                <a:srgbClr val="333333"/>
              </a:solidFill>
              <a:latin typeface="Menlo"/>
              <a:ea typeface="ＭＳ Ｐゴシック"/>
            </a:endParaRPr>
          </a:p>
          <a:p>
            <a:r>
              <a:rPr lang="en-US">
                <a:solidFill>
                  <a:srgbClr val="4B69C6"/>
                </a:solidFill>
                <a:latin typeface="Menlo"/>
                <a:ea typeface="ＭＳ Ｐゴシック"/>
              </a:rPr>
              <a:t>    then</a:t>
            </a:r>
            <a:r>
              <a:rPr lang="en-US">
                <a:solidFill>
                  <a:srgbClr val="333333"/>
                </a:solidFill>
                <a:latin typeface="Menlo"/>
                <a:ea typeface="ＭＳ Ｐゴシック"/>
              </a:rPr>
              <a:t> Node (insert value l) </a:t>
            </a:r>
            <a:r>
              <a:rPr lang="en-US" err="1">
                <a:solidFill>
                  <a:srgbClr val="333333"/>
                </a:solidFill>
                <a:latin typeface="Menlo"/>
                <a:ea typeface="ＭＳ Ｐゴシック"/>
              </a:rPr>
              <a:t>tvalue</a:t>
            </a:r>
            <a:r>
              <a:rPr lang="en-US">
                <a:solidFill>
                  <a:srgbClr val="333333"/>
                </a:solidFill>
                <a:latin typeface="Menlo"/>
                <a:ea typeface="ＭＳ Ｐゴシック"/>
              </a:rPr>
              <a:t> r</a:t>
            </a:r>
          </a:p>
          <a:p>
            <a:r>
              <a:rPr lang="en-US">
                <a:solidFill>
                  <a:srgbClr val="4B69C6"/>
                </a:solidFill>
                <a:latin typeface="Menlo"/>
                <a:ea typeface="ＭＳ Ｐゴシック"/>
              </a:rPr>
              <a:t>    else</a:t>
            </a:r>
          </a:p>
          <a:p>
            <a:r>
              <a:rPr lang="en-US">
                <a:solidFill>
                  <a:srgbClr val="4B69C6"/>
                </a:solidFill>
                <a:latin typeface="Menlo"/>
                <a:ea typeface="ＭＳ Ｐゴシック"/>
              </a:rPr>
              <a:t>      if</a:t>
            </a:r>
            <a:r>
              <a:rPr lang="en-US">
                <a:solidFill>
                  <a:srgbClr val="333333"/>
                </a:solidFill>
                <a:latin typeface="Menlo"/>
                <a:ea typeface="ＭＳ Ｐゴシック"/>
              </a:rPr>
              <a:t> </a:t>
            </a:r>
            <a:r>
              <a:rPr lang="en-US" err="1">
                <a:solidFill>
                  <a:srgbClr val="333333"/>
                </a:solidFill>
                <a:latin typeface="Menlo"/>
                <a:ea typeface="ＭＳ Ｐゴシック"/>
              </a:rPr>
              <a:t>tvalue</a:t>
            </a:r>
            <a:r>
              <a:rPr lang="en-US">
                <a:solidFill>
                  <a:srgbClr val="333333"/>
                </a:solidFill>
                <a:latin typeface="Menlo"/>
                <a:ea typeface="ＭＳ Ｐゴシック"/>
              </a:rPr>
              <a:t> </a:t>
            </a:r>
            <a:r>
              <a:rPr lang="en-US">
                <a:solidFill>
                  <a:srgbClr val="777777"/>
                </a:solidFill>
                <a:latin typeface="Menlo"/>
                <a:ea typeface="ＭＳ Ｐゴシック"/>
              </a:rPr>
              <a:t>&lt;</a:t>
            </a:r>
            <a:r>
              <a:rPr lang="en-US">
                <a:solidFill>
                  <a:srgbClr val="333333"/>
                </a:solidFill>
                <a:latin typeface="Menlo"/>
                <a:ea typeface="ＭＳ Ｐゴシック"/>
              </a:rPr>
              <a:t> value</a:t>
            </a:r>
            <a:endParaRPr lang="en-US"/>
          </a:p>
          <a:p>
            <a:r>
              <a:rPr lang="en-US">
                <a:solidFill>
                  <a:srgbClr val="4B69C6"/>
                </a:solidFill>
                <a:latin typeface="Menlo"/>
                <a:ea typeface="ＭＳ Ｐゴシック"/>
              </a:rPr>
              <a:t>      then</a:t>
            </a:r>
            <a:r>
              <a:rPr lang="en-US">
                <a:solidFill>
                  <a:srgbClr val="333333"/>
                </a:solidFill>
                <a:latin typeface="Menlo"/>
                <a:ea typeface="ＭＳ Ｐゴシック"/>
              </a:rPr>
              <a:t> Node l </a:t>
            </a:r>
            <a:r>
              <a:rPr lang="en-US" err="1">
                <a:solidFill>
                  <a:srgbClr val="333333"/>
                </a:solidFill>
                <a:latin typeface="Menlo"/>
                <a:ea typeface="ＭＳ Ｐゴシック"/>
              </a:rPr>
              <a:t>tvalue</a:t>
            </a:r>
            <a:r>
              <a:rPr lang="en-US">
                <a:solidFill>
                  <a:srgbClr val="333333"/>
                </a:solidFill>
                <a:latin typeface="Menlo"/>
                <a:ea typeface="ＭＳ Ｐゴシック"/>
              </a:rPr>
              <a:t> (insert </a:t>
            </a:r>
            <a:r>
              <a:rPr lang="en-US" b="1" err="1">
                <a:solidFill>
                  <a:srgbClr val="333333"/>
                </a:solidFill>
                <a:highlight>
                  <a:srgbClr val="FFFF00"/>
                </a:highlight>
                <a:latin typeface="Menlo"/>
                <a:ea typeface="ＭＳ Ｐゴシック"/>
              </a:rPr>
              <a:t>tvalue</a:t>
            </a:r>
            <a:r>
              <a:rPr lang="en-US" b="1">
                <a:solidFill>
                  <a:srgbClr val="333333"/>
                </a:solidFill>
                <a:latin typeface="Menlo"/>
                <a:ea typeface="ＭＳ Ｐゴシック"/>
              </a:rPr>
              <a:t> </a:t>
            </a:r>
            <a:r>
              <a:rPr lang="en-US">
                <a:solidFill>
                  <a:srgbClr val="333333"/>
                </a:solidFill>
                <a:latin typeface="Menlo"/>
                <a:ea typeface="ＭＳ Ｐゴシック"/>
              </a:rPr>
              <a:t>r)</a:t>
            </a:r>
          </a:p>
          <a:p>
            <a:r>
              <a:rPr lang="en-US">
                <a:solidFill>
                  <a:srgbClr val="4B69C6"/>
                </a:solidFill>
                <a:latin typeface="Menlo"/>
                <a:ea typeface="ＭＳ Ｐゴシック"/>
              </a:rPr>
              <a:t>      else</a:t>
            </a:r>
            <a:r>
              <a:rPr lang="en-US">
                <a:solidFill>
                  <a:srgbClr val="333333"/>
                </a:solidFill>
                <a:latin typeface="Menlo"/>
                <a:ea typeface="ＭＳ Ｐゴシック"/>
              </a:rPr>
              <a:t> Node l value r</a:t>
            </a:r>
          </a:p>
          <a:p>
            <a:r>
              <a:rPr lang="en-US">
                <a:solidFill>
                  <a:srgbClr val="4B69C6"/>
                </a:solidFill>
                <a:latin typeface="Menlo"/>
                <a:ea typeface="ＭＳ Ｐゴシック"/>
              </a:rPr>
              <a:t>  end</a:t>
            </a:r>
            <a:r>
              <a:rPr lang="en-US">
                <a:solidFill>
                  <a:srgbClr val="333333"/>
                </a:solidFill>
                <a:latin typeface="Menlo"/>
                <a:ea typeface="ＭＳ Ｐゴシック"/>
              </a:rPr>
              <a:t>.</a:t>
            </a:r>
          </a:p>
          <a:p>
            <a:endParaRPr lang="en-US">
              <a:solidFill>
                <a:srgbClr val="333333"/>
              </a:solidFill>
              <a:latin typeface="Menlo"/>
            </a:endParaRPr>
          </a:p>
        </p:txBody>
      </p:sp>
    </p:spTree>
    <p:extLst>
      <p:ext uri="{BB962C8B-B14F-4D97-AF65-F5344CB8AC3E}">
        <p14:creationId xmlns:p14="http://schemas.microsoft.com/office/powerpoint/2010/main" val="141320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8DBC-8BC9-7E3A-4783-C676DB342C32}"/>
              </a:ext>
            </a:extLst>
          </p:cNvPr>
          <p:cNvSpPr>
            <a:spLocks noGrp="1"/>
          </p:cNvSpPr>
          <p:nvPr>
            <p:ph type="title"/>
          </p:nvPr>
        </p:nvSpPr>
        <p:spPr>
          <a:xfrm>
            <a:off x="1120734" y="587057"/>
            <a:ext cx="14217731" cy="1019944"/>
          </a:xfrm>
        </p:spPr>
        <p:txBody>
          <a:bodyPr vert="horz" lIns="91440" tIns="45720" rIns="91440" bIns="45720" anchor="t"/>
          <a:lstStyle/>
          <a:p>
            <a:pPr algn="ctr"/>
            <a:r>
              <a:rPr lang="en-GB">
                <a:latin typeface="Menlo"/>
                <a:ea typeface="+mj-lt"/>
                <a:cs typeface="+mj-lt"/>
              </a:rPr>
              <a:t>Correct BST by Construction</a:t>
            </a:r>
            <a:endParaRPr lang="en-GB">
              <a:latin typeface="Menlo"/>
            </a:endParaRPr>
          </a:p>
        </p:txBody>
      </p:sp>
      <p:sp>
        <p:nvSpPr>
          <p:cNvPr id="3" name="TextBox 2">
            <a:extLst>
              <a:ext uri="{FF2B5EF4-FFF2-40B4-BE49-F238E27FC236}">
                <a16:creationId xmlns:a16="http://schemas.microsoft.com/office/drawing/2014/main" id="{1877521D-55D5-4801-8423-3DF172C68AC4}"/>
              </a:ext>
            </a:extLst>
          </p:cNvPr>
          <p:cNvSpPr txBox="1"/>
          <p:nvPr/>
        </p:nvSpPr>
        <p:spPr>
          <a:xfrm>
            <a:off x="1623061" y="1766695"/>
            <a:ext cx="1299616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Definition</a:t>
            </a:r>
            <a:r>
              <a:rPr lang="en-US">
                <a:solidFill>
                  <a:srgbClr val="333333"/>
                </a:solidFill>
                <a:latin typeface="Menlo"/>
                <a:ea typeface="ＭＳ Ｐゴシック"/>
              </a:rPr>
              <a:t> </a:t>
            </a:r>
            <a:r>
              <a:rPr lang="en-US" b="1" err="1">
                <a:solidFill>
                  <a:srgbClr val="AA3731"/>
                </a:solidFill>
                <a:latin typeface="Menlo"/>
                <a:ea typeface="ＭＳ Ｐゴシック"/>
              </a:rPr>
              <a:t>BSTinsert</a:t>
            </a:r>
            <a:r>
              <a:rPr lang="en-US" b="1">
                <a:solidFill>
                  <a:srgbClr val="AA3731"/>
                </a:solidFill>
                <a:latin typeface="Menlo"/>
                <a:ea typeface="ＭＳ Ｐゴシック"/>
              </a:rPr>
              <a:t> </a:t>
            </a:r>
            <a:r>
              <a:rPr lang="en-US">
                <a:solidFill>
                  <a:srgbClr val="333333"/>
                </a:solidFill>
                <a:latin typeface="Menlo"/>
                <a:ea typeface="ＭＳ Ｐゴシック"/>
              </a:rPr>
              <a:t>(</a:t>
            </a:r>
            <a:r>
              <a:rPr lang="en-US" err="1">
                <a:solidFill>
                  <a:srgbClr val="333333"/>
                </a:solidFill>
                <a:latin typeface="Menlo"/>
                <a:ea typeface="ＭＳ Ｐゴシック"/>
              </a:rPr>
              <a:t>ivalue</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a:t>
            </a:r>
            <a:r>
              <a:rPr lang="en-US" err="1">
                <a:solidFill>
                  <a:srgbClr val="333333"/>
                </a:solidFill>
                <a:latin typeface="Menlo"/>
                <a:ea typeface="ＭＳ Ｐゴシック"/>
              </a:rPr>
              <a:t>nat</a:t>
            </a:r>
            <a:r>
              <a:rPr lang="en-US">
                <a:solidFill>
                  <a:srgbClr val="333333"/>
                </a:solidFill>
                <a:latin typeface="Menlo"/>
                <a:ea typeface="ＭＳ Ｐゴシック"/>
              </a:rPr>
              <a:t>) (</a:t>
            </a:r>
            <a:r>
              <a:rPr lang="en-US" err="1">
                <a:solidFill>
                  <a:srgbClr val="333333"/>
                </a:solidFill>
                <a:latin typeface="Menlo"/>
                <a:ea typeface="ＭＳ Ｐゴシック"/>
              </a:rPr>
              <a:t>bst</a:t>
            </a:r>
            <a:r>
              <a:rPr lang="en-US">
                <a:solidFill>
                  <a:srgbClr val="777777"/>
                </a:solidFill>
                <a:latin typeface="Menlo"/>
                <a:ea typeface="ＭＳ Ｐゴシック"/>
              </a:rPr>
              <a:t>:</a:t>
            </a:r>
            <a:r>
              <a:rPr lang="en-US">
                <a:solidFill>
                  <a:srgbClr val="333333"/>
                </a:solidFill>
                <a:latin typeface="Menlo"/>
                <a:ea typeface="ＭＳ Ｐゴシック"/>
              </a:rPr>
              <a:t> BST)</a:t>
            </a:r>
            <a:r>
              <a:rPr lang="en-US">
                <a:solidFill>
                  <a:srgbClr val="777777"/>
                </a:solidFill>
                <a:latin typeface="Menlo"/>
                <a:ea typeface="ＭＳ Ｐゴシック"/>
              </a:rPr>
              <a:t>:</a:t>
            </a:r>
            <a:r>
              <a:rPr lang="en-US">
                <a:solidFill>
                  <a:srgbClr val="333333"/>
                </a:solidFill>
                <a:latin typeface="Menlo"/>
                <a:ea typeface="ＭＳ Ｐゴシック"/>
              </a:rPr>
              <a:t> BST.</a:t>
            </a:r>
            <a:endParaRPr lang="en-US">
              <a:ea typeface="ＭＳ Ｐゴシック"/>
            </a:endParaRPr>
          </a:p>
        </p:txBody>
      </p:sp>
      <p:sp>
        <p:nvSpPr>
          <p:cNvPr id="5" name="TextBox 4">
            <a:extLst>
              <a:ext uri="{FF2B5EF4-FFF2-40B4-BE49-F238E27FC236}">
                <a16:creationId xmlns:a16="http://schemas.microsoft.com/office/drawing/2014/main" id="{A2108773-E8C2-C72D-A88D-BE65B073F614}"/>
              </a:ext>
            </a:extLst>
          </p:cNvPr>
          <p:cNvSpPr txBox="1"/>
          <p:nvPr/>
        </p:nvSpPr>
        <p:spPr>
          <a:xfrm>
            <a:off x="1622810" y="2612383"/>
            <a:ext cx="81353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rPr>
              <a:t>Definition</a:t>
            </a:r>
            <a:r>
              <a:rPr lang="en-US">
                <a:solidFill>
                  <a:srgbClr val="333333"/>
                </a:solidFill>
                <a:latin typeface="Menlo"/>
              </a:rPr>
              <a:t> </a:t>
            </a:r>
            <a:r>
              <a:rPr lang="en-US" b="1">
                <a:solidFill>
                  <a:srgbClr val="AA3731"/>
                </a:solidFill>
                <a:latin typeface="Menlo"/>
              </a:rPr>
              <a:t>BST</a:t>
            </a:r>
            <a:r>
              <a:rPr lang="en-US">
                <a:solidFill>
                  <a:srgbClr val="333333"/>
                </a:solidFill>
                <a:latin typeface="Menlo"/>
              </a:rPr>
              <a:t> </a:t>
            </a:r>
            <a:r>
              <a:rPr lang="en-US">
                <a:solidFill>
                  <a:srgbClr val="777777"/>
                </a:solidFill>
                <a:latin typeface="Menlo"/>
              </a:rPr>
              <a:t>:=</a:t>
            </a:r>
            <a:r>
              <a:rPr lang="en-US">
                <a:solidFill>
                  <a:srgbClr val="333333"/>
                </a:solidFill>
                <a:latin typeface="Menlo"/>
              </a:rPr>
              <a:t> </a:t>
            </a:r>
            <a:r>
              <a:rPr lang="en-US">
                <a:solidFill>
                  <a:srgbClr val="777777"/>
                </a:solidFill>
                <a:latin typeface="Menlo"/>
              </a:rPr>
              <a:t>{</a:t>
            </a:r>
            <a:r>
              <a:rPr lang="en-US">
                <a:solidFill>
                  <a:srgbClr val="333333"/>
                </a:solidFill>
                <a:latin typeface="Menlo"/>
              </a:rPr>
              <a:t>t </a:t>
            </a:r>
            <a:r>
              <a:rPr lang="en-US">
                <a:solidFill>
                  <a:srgbClr val="777777"/>
                </a:solidFill>
                <a:latin typeface="Menlo"/>
              </a:rPr>
              <a:t>|</a:t>
            </a:r>
            <a:r>
              <a:rPr lang="en-US">
                <a:solidFill>
                  <a:srgbClr val="333333"/>
                </a:solidFill>
                <a:latin typeface="Menlo"/>
              </a:rPr>
              <a:t> isBST t</a:t>
            </a:r>
            <a:r>
              <a:rPr lang="en-US">
                <a:solidFill>
                  <a:srgbClr val="777777"/>
                </a:solidFill>
                <a:latin typeface="Menlo"/>
              </a:rPr>
              <a:t>}</a:t>
            </a:r>
            <a:r>
              <a:rPr lang="en-US">
                <a:solidFill>
                  <a:srgbClr val="333333"/>
                </a:solidFill>
                <a:latin typeface="Menlo"/>
              </a:rPr>
              <a:t>.</a:t>
            </a:r>
          </a:p>
        </p:txBody>
      </p:sp>
      <p:sp>
        <p:nvSpPr>
          <p:cNvPr id="6" name="TextBox 5">
            <a:extLst>
              <a:ext uri="{FF2B5EF4-FFF2-40B4-BE49-F238E27FC236}">
                <a16:creationId xmlns:a16="http://schemas.microsoft.com/office/drawing/2014/main" id="{6043AF99-C4C3-5D0B-AA05-5BB43ADC8BDF}"/>
              </a:ext>
            </a:extLst>
          </p:cNvPr>
          <p:cNvSpPr txBox="1"/>
          <p:nvPr/>
        </p:nvSpPr>
        <p:spPr>
          <a:xfrm>
            <a:off x="1622810" y="3458071"/>
            <a:ext cx="967590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B69C6"/>
                </a:solidFill>
                <a:latin typeface="Menlo"/>
                <a:ea typeface="ＭＳ Ｐゴシック"/>
              </a:rPr>
              <a:t>Inductive</a:t>
            </a:r>
            <a:r>
              <a:rPr lang="en-US">
                <a:solidFill>
                  <a:srgbClr val="333333"/>
                </a:solidFill>
                <a:latin typeface="Menlo"/>
                <a:ea typeface="ＭＳ Ｐゴシック"/>
              </a:rPr>
              <a:t> </a:t>
            </a:r>
            <a:r>
              <a:rPr lang="en-US" b="1" err="1">
                <a:solidFill>
                  <a:srgbClr val="7A3E9D"/>
                </a:solidFill>
                <a:latin typeface="Menlo"/>
                <a:ea typeface="ＭＳ Ｐゴシック"/>
              </a:rPr>
              <a:t>isBST</a:t>
            </a:r>
            <a:r>
              <a:rPr lang="en-US">
                <a:solidFill>
                  <a:srgbClr val="333333"/>
                </a:solidFill>
                <a:latin typeface="Menlo"/>
                <a:ea typeface="ＭＳ Ｐゴシック"/>
              </a:rPr>
              <a:t> </a:t>
            </a:r>
            <a:r>
              <a:rPr lang="en-US">
                <a:solidFill>
                  <a:srgbClr val="777777"/>
                </a:solidFill>
                <a:latin typeface="Menlo"/>
                <a:ea typeface="ＭＳ Ｐゴシック"/>
              </a:rPr>
              <a:t>:</a:t>
            </a:r>
            <a:r>
              <a:rPr lang="en-US">
                <a:solidFill>
                  <a:srgbClr val="333333"/>
                </a:solidFill>
                <a:latin typeface="Menlo"/>
                <a:ea typeface="ＭＳ Ｐゴシック"/>
              </a:rPr>
              <a:t> tree </a:t>
            </a:r>
            <a:r>
              <a:rPr lang="en-US">
                <a:solidFill>
                  <a:srgbClr val="777777"/>
                </a:solidFill>
                <a:latin typeface="Menlo"/>
                <a:ea typeface="ＭＳ Ｐゴシック"/>
              </a:rPr>
              <a:t>-&gt;</a:t>
            </a:r>
            <a:r>
              <a:rPr lang="en-US">
                <a:solidFill>
                  <a:srgbClr val="333333"/>
                </a:solidFill>
                <a:latin typeface="Menlo"/>
                <a:ea typeface="ＭＳ Ｐゴシック"/>
              </a:rPr>
              <a:t> </a:t>
            </a:r>
            <a:r>
              <a:rPr lang="en-US">
                <a:solidFill>
                  <a:srgbClr val="7A3E9D"/>
                </a:solidFill>
                <a:latin typeface="Menlo"/>
                <a:ea typeface="ＭＳ Ｐゴシック"/>
              </a:rPr>
              <a:t>Prop</a:t>
            </a:r>
            <a:r>
              <a:rPr lang="en-US">
                <a:solidFill>
                  <a:srgbClr val="333333"/>
                </a:solidFill>
                <a:latin typeface="Menlo"/>
                <a:ea typeface="ＭＳ Ｐゴシック"/>
              </a:rPr>
              <a:t> </a:t>
            </a:r>
            <a:r>
              <a:rPr lang="en-US">
                <a:solidFill>
                  <a:srgbClr val="777777"/>
                </a:solidFill>
                <a:latin typeface="Menlo"/>
                <a:ea typeface="ＭＳ Ｐゴシック"/>
              </a:rPr>
              <a:t>:=</a:t>
            </a:r>
          </a:p>
        </p:txBody>
      </p:sp>
      <p:sp>
        <p:nvSpPr>
          <p:cNvPr id="4" name="TextBox 3">
            <a:extLst>
              <a:ext uri="{FF2B5EF4-FFF2-40B4-BE49-F238E27FC236}">
                <a16:creationId xmlns:a16="http://schemas.microsoft.com/office/drawing/2014/main" id="{A33F28AF-815C-FE44-9060-3D790F0E0DA2}"/>
              </a:ext>
            </a:extLst>
          </p:cNvPr>
          <p:cNvSpPr txBox="1"/>
          <p:nvPr/>
        </p:nvSpPr>
        <p:spPr>
          <a:xfrm>
            <a:off x="1623232" y="3939756"/>
            <a:ext cx="96759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77777"/>
                </a:solidFill>
                <a:latin typeface="Menlo"/>
                <a:ea typeface="ＭＳ Ｐゴシック"/>
              </a:rPr>
              <a:t>  |</a:t>
            </a:r>
            <a:r>
              <a:rPr lang="en-US">
                <a:solidFill>
                  <a:srgbClr val="333333"/>
                </a:solidFill>
                <a:latin typeface="Menlo"/>
                <a:ea typeface="ＭＳ Ｐゴシック"/>
              </a:rPr>
              <a:t> </a:t>
            </a:r>
            <a:r>
              <a:rPr lang="en-US" err="1">
                <a:solidFill>
                  <a:srgbClr val="333333"/>
                </a:solidFill>
                <a:latin typeface="Menlo"/>
                <a:ea typeface="ＭＳ Ｐゴシック"/>
              </a:rPr>
              <a:t>Nil_isBST</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p>
          <a:p>
            <a:r>
              <a:rPr lang="en-US">
                <a:solidFill>
                  <a:srgbClr val="333333"/>
                </a:solidFill>
                <a:latin typeface="Menlo"/>
                <a:ea typeface="ＭＳ Ｐゴシック"/>
              </a:rPr>
              <a:t>      </a:t>
            </a:r>
            <a:r>
              <a:rPr lang="en-US" err="1">
                <a:solidFill>
                  <a:srgbClr val="333333"/>
                </a:solidFill>
                <a:latin typeface="Menlo"/>
                <a:ea typeface="ＭＳ Ｐゴシック"/>
              </a:rPr>
              <a:t>isBST</a:t>
            </a:r>
            <a:r>
              <a:rPr lang="en-US">
                <a:solidFill>
                  <a:srgbClr val="333333"/>
                </a:solidFill>
                <a:latin typeface="Menlo"/>
                <a:ea typeface="ＭＳ Ｐゴシック"/>
              </a:rPr>
              <a:t> Nil</a:t>
            </a:r>
            <a:endParaRPr lang="en-US"/>
          </a:p>
        </p:txBody>
      </p:sp>
      <p:sp>
        <p:nvSpPr>
          <p:cNvPr id="9" name="TextBox 8">
            <a:extLst>
              <a:ext uri="{FF2B5EF4-FFF2-40B4-BE49-F238E27FC236}">
                <a16:creationId xmlns:a16="http://schemas.microsoft.com/office/drawing/2014/main" id="{0CEC2BF8-5826-3352-A05F-0922BCF62587}"/>
              </a:ext>
            </a:extLst>
          </p:cNvPr>
          <p:cNvSpPr txBox="1"/>
          <p:nvPr/>
        </p:nvSpPr>
        <p:spPr>
          <a:xfrm>
            <a:off x="1623654" y="4928034"/>
            <a:ext cx="9675905"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77777"/>
                </a:solidFill>
                <a:latin typeface="Menlo"/>
                <a:ea typeface="ＭＳ Ｐゴシック"/>
              </a:rPr>
              <a:t>  |</a:t>
            </a:r>
            <a:r>
              <a:rPr lang="en-US">
                <a:solidFill>
                  <a:srgbClr val="333333"/>
                </a:solidFill>
                <a:latin typeface="Menlo"/>
                <a:ea typeface="ＭＳ Ｐゴシック"/>
              </a:rPr>
              <a:t> </a:t>
            </a:r>
            <a:r>
              <a:rPr lang="en-US" err="1">
                <a:solidFill>
                  <a:srgbClr val="333333"/>
                </a:solidFill>
                <a:latin typeface="Menlo"/>
                <a:ea typeface="ＭＳ Ｐゴシック"/>
              </a:rPr>
              <a:t>Node_isBST</a:t>
            </a:r>
            <a:r>
              <a:rPr lang="en-US">
                <a:solidFill>
                  <a:srgbClr val="333333"/>
                </a:solidFill>
                <a:latin typeface="Menlo"/>
                <a:ea typeface="ＭＳ Ｐゴシック"/>
              </a:rPr>
              <a:t> </a:t>
            </a:r>
            <a:r>
              <a:rPr lang="en-US">
                <a:solidFill>
                  <a:srgbClr val="777777"/>
                </a:solidFill>
                <a:latin typeface="Menlo"/>
                <a:ea typeface="ＭＳ Ｐゴシック"/>
              </a:rPr>
              <a:t>:</a:t>
            </a:r>
            <a:endParaRPr lang="en-US">
              <a:solidFill>
                <a:srgbClr val="777777"/>
              </a:solidFill>
              <a:latin typeface="Menlo"/>
            </a:endParaRPr>
          </a:p>
          <a:p>
            <a:r>
              <a:rPr lang="en-US">
                <a:solidFill>
                  <a:srgbClr val="7A3E9D"/>
                </a:solidFill>
                <a:latin typeface="Menlo"/>
                <a:ea typeface="ＭＳ Ｐゴシック"/>
              </a:rPr>
              <a:t>        </a:t>
            </a:r>
            <a:r>
              <a:rPr lang="en-US" err="1">
                <a:solidFill>
                  <a:srgbClr val="7A3E9D"/>
                </a:solidFill>
                <a:latin typeface="Menlo"/>
                <a:ea typeface="ＭＳ Ｐゴシック"/>
              </a:rPr>
              <a:t>forall</a:t>
            </a:r>
            <a:r>
              <a:rPr lang="en-US">
                <a:solidFill>
                  <a:srgbClr val="333333"/>
                </a:solidFill>
                <a:latin typeface="Menlo"/>
                <a:ea typeface="ＭＳ Ｐゴシック"/>
              </a:rPr>
              <a:t> l x r,</a:t>
            </a:r>
            <a:endParaRPr lang="en-US"/>
          </a:p>
          <a:p>
            <a:endParaRPr lang="en-US">
              <a:solidFill>
                <a:srgbClr val="333333"/>
              </a:solidFill>
              <a:latin typeface="Menlo"/>
              <a:ea typeface="ＭＳ Ｐゴシック"/>
            </a:endParaRPr>
          </a:p>
          <a:p>
            <a:endParaRPr lang="en-US">
              <a:solidFill>
                <a:srgbClr val="333333"/>
              </a:solidFill>
              <a:latin typeface="Menlo"/>
              <a:ea typeface="ＭＳ Ｐゴシック"/>
            </a:endParaRPr>
          </a:p>
          <a:p>
            <a:endParaRPr lang="en-US">
              <a:solidFill>
                <a:srgbClr val="333333"/>
              </a:solidFill>
              <a:latin typeface="Menlo"/>
              <a:ea typeface="ＭＳ Ｐゴシック"/>
            </a:endParaRPr>
          </a:p>
          <a:p>
            <a:endParaRPr lang="en-US">
              <a:solidFill>
                <a:srgbClr val="333333"/>
              </a:solidFill>
              <a:latin typeface="Menlo"/>
              <a:ea typeface="ＭＳ Ｐゴシック"/>
            </a:endParaRPr>
          </a:p>
          <a:p>
            <a:r>
              <a:rPr lang="en-US">
                <a:solidFill>
                  <a:srgbClr val="333333"/>
                </a:solidFill>
                <a:latin typeface="Menlo"/>
                <a:ea typeface="ＭＳ Ｐゴシック"/>
              </a:rPr>
              <a:t>      </a:t>
            </a:r>
            <a:r>
              <a:rPr lang="en-US" err="1">
                <a:solidFill>
                  <a:srgbClr val="333333"/>
                </a:solidFill>
                <a:latin typeface="Menlo"/>
                <a:ea typeface="ＭＳ Ｐゴシック"/>
              </a:rPr>
              <a:t>isBST</a:t>
            </a:r>
            <a:r>
              <a:rPr lang="en-US">
                <a:solidFill>
                  <a:srgbClr val="333333"/>
                </a:solidFill>
                <a:latin typeface="Menlo"/>
                <a:ea typeface="ＭＳ Ｐゴシック"/>
              </a:rPr>
              <a:t> (Node l x r).</a:t>
            </a:r>
            <a:endParaRPr lang="en-US"/>
          </a:p>
          <a:p>
            <a:endParaRPr lang="en-US">
              <a:solidFill>
                <a:srgbClr val="333333"/>
              </a:solidFill>
              <a:latin typeface="Menlo"/>
            </a:endParaRPr>
          </a:p>
        </p:txBody>
      </p:sp>
      <p:sp>
        <p:nvSpPr>
          <p:cNvPr id="11" name="TextBox 10">
            <a:extLst>
              <a:ext uri="{FF2B5EF4-FFF2-40B4-BE49-F238E27FC236}">
                <a16:creationId xmlns:a16="http://schemas.microsoft.com/office/drawing/2014/main" id="{0F10E0B8-9A38-EB74-FC29-55F57A00AB71}"/>
              </a:ext>
            </a:extLst>
          </p:cNvPr>
          <p:cNvSpPr txBox="1"/>
          <p:nvPr/>
        </p:nvSpPr>
        <p:spPr>
          <a:xfrm>
            <a:off x="2219323" y="6847176"/>
            <a:ext cx="96759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Menlo"/>
                <a:ea typeface="ＭＳ Ｐゴシック"/>
              </a:rPr>
              <a:t>        </a:t>
            </a:r>
            <a:r>
              <a:rPr lang="en-US" err="1">
                <a:solidFill>
                  <a:srgbClr val="333333"/>
                </a:solidFill>
                <a:latin typeface="Menlo"/>
                <a:ea typeface="ＭＳ Ｐゴシック"/>
              </a:rPr>
              <a:t>isBST</a:t>
            </a:r>
            <a:r>
              <a:rPr lang="en-US">
                <a:solidFill>
                  <a:srgbClr val="333333"/>
                </a:solidFill>
                <a:latin typeface="Menlo"/>
                <a:ea typeface="ＭＳ Ｐゴシック"/>
              </a:rPr>
              <a:t> l </a:t>
            </a:r>
            <a:r>
              <a:rPr lang="en-US">
                <a:solidFill>
                  <a:srgbClr val="777777"/>
                </a:solidFill>
                <a:latin typeface="Menlo"/>
                <a:ea typeface="ＭＳ Ｐゴシック"/>
              </a:rPr>
              <a:t>-&gt;</a:t>
            </a:r>
            <a:endParaRPr lang="en-US"/>
          </a:p>
          <a:p>
            <a:r>
              <a:rPr lang="en-US">
                <a:solidFill>
                  <a:srgbClr val="333333"/>
                </a:solidFill>
                <a:latin typeface="Menlo"/>
                <a:ea typeface="ＭＳ Ｐゴシック"/>
              </a:rPr>
              <a:t>        </a:t>
            </a:r>
            <a:r>
              <a:rPr lang="en-US" err="1">
                <a:solidFill>
                  <a:srgbClr val="333333"/>
                </a:solidFill>
                <a:latin typeface="Menlo"/>
                <a:ea typeface="ＭＳ Ｐゴシック"/>
              </a:rPr>
              <a:t>isBST</a:t>
            </a:r>
            <a:r>
              <a:rPr lang="en-US">
                <a:solidFill>
                  <a:srgbClr val="333333"/>
                </a:solidFill>
                <a:latin typeface="Menlo"/>
                <a:ea typeface="ＭＳ Ｐゴシック"/>
              </a:rPr>
              <a:t> r </a:t>
            </a:r>
            <a:r>
              <a:rPr lang="en-US">
                <a:solidFill>
                  <a:srgbClr val="777777"/>
                </a:solidFill>
                <a:latin typeface="Menlo"/>
                <a:ea typeface="ＭＳ Ｐゴシック"/>
              </a:rPr>
              <a:t>-&gt;</a:t>
            </a:r>
          </a:p>
        </p:txBody>
      </p:sp>
      <p:sp>
        <p:nvSpPr>
          <p:cNvPr id="13" name="TextBox 12">
            <a:extLst>
              <a:ext uri="{FF2B5EF4-FFF2-40B4-BE49-F238E27FC236}">
                <a16:creationId xmlns:a16="http://schemas.microsoft.com/office/drawing/2014/main" id="{44B204CE-7A2E-CF32-8181-36B2301B6603}"/>
              </a:ext>
            </a:extLst>
          </p:cNvPr>
          <p:cNvSpPr txBox="1"/>
          <p:nvPr/>
        </p:nvSpPr>
        <p:spPr>
          <a:xfrm>
            <a:off x="2219744" y="5910401"/>
            <a:ext cx="96759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Menlo"/>
                <a:ea typeface="ＭＳ Ｐゴシック"/>
              </a:rPr>
              <a:t>        l </a:t>
            </a:r>
            <a:r>
              <a:rPr lang="en-US">
                <a:solidFill>
                  <a:srgbClr val="777777"/>
                </a:solidFill>
                <a:latin typeface="Menlo"/>
                <a:ea typeface="ＭＳ Ｐゴシック"/>
              </a:rPr>
              <a:t>&lt;&lt;</a:t>
            </a:r>
            <a:r>
              <a:rPr lang="en-US">
                <a:solidFill>
                  <a:srgbClr val="333333"/>
                </a:solidFill>
                <a:latin typeface="Menlo"/>
                <a:ea typeface="ＭＳ Ｐゴシック"/>
              </a:rPr>
              <a:t> x </a:t>
            </a:r>
            <a:r>
              <a:rPr lang="en-US">
                <a:solidFill>
                  <a:srgbClr val="777777"/>
                </a:solidFill>
                <a:latin typeface="Menlo"/>
                <a:ea typeface="ＭＳ Ｐゴシック"/>
              </a:rPr>
              <a:t>-&gt;</a:t>
            </a:r>
            <a:endParaRPr lang="en-US">
              <a:solidFill>
                <a:srgbClr val="777777"/>
              </a:solidFill>
              <a:latin typeface="Menlo"/>
            </a:endParaRPr>
          </a:p>
          <a:p>
            <a:r>
              <a:rPr lang="en-US">
                <a:solidFill>
                  <a:srgbClr val="333333"/>
                </a:solidFill>
                <a:latin typeface="Menlo"/>
                <a:ea typeface="ＭＳ Ｐゴシック"/>
              </a:rPr>
              <a:t>        r </a:t>
            </a:r>
            <a:r>
              <a:rPr lang="en-US">
                <a:solidFill>
                  <a:srgbClr val="777777"/>
                </a:solidFill>
                <a:latin typeface="Menlo"/>
                <a:ea typeface="ＭＳ Ｐゴシック"/>
              </a:rPr>
              <a:t>&gt;&gt;</a:t>
            </a:r>
            <a:r>
              <a:rPr lang="en-US">
                <a:solidFill>
                  <a:srgbClr val="333333"/>
                </a:solidFill>
                <a:latin typeface="Menlo"/>
                <a:ea typeface="ＭＳ Ｐゴシック"/>
              </a:rPr>
              <a:t> x </a:t>
            </a:r>
            <a:r>
              <a:rPr lang="en-US">
                <a:solidFill>
                  <a:srgbClr val="777777"/>
                </a:solidFill>
                <a:latin typeface="Menlo"/>
                <a:ea typeface="ＭＳ Ｐゴシック"/>
              </a:rPr>
              <a:t>-&gt;</a:t>
            </a:r>
          </a:p>
        </p:txBody>
      </p:sp>
    </p:spTree>
    <p:extLst>
      <p:ext uri="{BB962C8B-B14F-4D97-AF65-F5344CB8AC3E}">
        <p14:creationId xmlns:p14="http://schemas.microsoft.com/office/powerpoint/2010/main" val="52163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1520C6E9-9DCB-996A-563E-6EBE5F7417DC}"/>
              </a:ext>
            </a:extLst>
          </p:cNvPr>
          <p:cNvPicPr>
            <a:picLocks noChangeAspect="1"/>
          </p:cNvPicPr>
          <p:nvPr/>
        </p:nvPicPr>
        <p:blipFill>
          <a:blip r:embed="rId3"/>
          <a:stretch>
            <a:fillRect/>
          </a:stretch>
        </p:blipFill>
        <p:spPr>
          <a:xfrm>
            <a:off x="3851556" y="271804"/>
            <a:ext cx="8931563" cy="7571947"/>
          </a:xfrm>
          <a:prstGeom prst="rect">
            <a:avLst/>
          </a:prstGeom>
        </p:spPr>
      </p:pic>
      <p:sp>
        <p:nvSpPr>
          <p:cNvPr id="3" name="Rectangle 2">
            <a:extLst>
              <a:ext uri="{FF2B5EF4-FFF2-40B4-BE49-F238E27FC236}">
                <a16:creationId xmlns:a16="http://schemas.microsoft.com/office/drawing/2014/main" id="{6E69C7DE-7C13-5148-2AEF-FB3B03807D67}"/>
              </a:ext>
            </a:extLst>
          </p:cNvPr>
          <p:cNvSpPr/>
          <p:nvPr/>
        </p:nvSpPr>
        <p:spPr bwMode="auto">
          <a:xfrm>
            <a:off x="11232145"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2" name="Picture 2" descr="A picture containing text, ball, athletic game, yellow&#10;&#10;Description automatically generated">
            <a:extLst>
              <a:ext uri="{FF2B5EF4-FFF2-40B4-BE49-F238E27FC236}">
                <a16:creationId xmlns:a16="http://schemas.microsoft.com/office/drawing/2014/main" id="{4E0BB720-A6EA-3E16-0B63-BC2BD0AC1B84}"/>
              </a:ext>
            </a:extLst>
          </p:cNvPr>
          <p:cNvPicPr>
            <a:picLocks noChangeAspect="1"/>
          </p:cNvPicPr>
          <p:nvPr/>
        </p:nvPicPr>
        <p:blipFill>
          <a:blip r:embed="rId4"/>
          <a:stretch>
            <a:fillRect/>
          </a:stretch>
        </p:blipFill>
        <p:spPr>
          <a:xfrm>
            <a:off x="3914495" y="1848132"/>
            <a:ext cx="8815009" cy="6621336"/>
          </a:xfrm>
          <a:prstGeom prst="rect">
            <a:avLst/>
          </a:prstGeom>
        </p:spPr>
      </p:pic>
    </p:spTree>
    <p:extLst>
      <p:ext uri="{BB962C8B-B14F-4D97-AF65-F5344CB8AC3E}">
        <p14:creationId xmlns:p14="http://schemas.microsoft.com/office/powerpoint/2010/main" val="3827398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8D13F5-DA32-006D-2C6A-38993EA35D59}"/>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7" name="Title 1">
            <a:extLst>
              <a:ext uri="{FF2B5EF4-FFF2-40B4-BE49-F238E27FC236}">
                <a16:creationId xmlns:a16="http://schemas.microsoft.com/office/drawing/2014/main" id="{7D501D02-E1D2-E4B2-972F-C4F55B1D39D1}"/>
              </a:ext>
            </a:extLst>
          </p:cNvPr>
          <p:cNvSpPr txBox="1">
            <a:spLocks/>
          </p:cNvSpPr>
          <p:nvPr/>
        </p:nvSpPr>
        <p:spPr>
          <a:xfrm>
            <a:off x="15164" y="7086667"/>
            <a:ext cx="16234127" cy="1019944"/>
          </a:xfrm>
          <a:prstGeom prst="rect">
            <a:avLst/>
          </a:prstGeom>
          <a:solidFill>
            <a:schemeClr val="bg1"/>
          </a:solidFill>
        </p:spPr>
        <p:txBody>
          <a:bodyPr vert="horz" lIns="91440" tIns="45720" rIns="91440" bIns="45720" anchor="t"/>
          <a:lstStyle>
            <a:lvl1pPr algn="l" defTabSz="546100" rtl="0" eaLnBrk="0" fontAlgn="base" hangingPunct="0">
              <a:spcBef>
                <a:spcPct val="0"/>
              </a:spcBef>
              <a:spcAft>
                <a:spcPct val="0"/>
              </a:spcAft>
              <a:defRPr sz="54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a:latin typeface="Menlo"/>
              </a:rPr>
              <a:t>Maths is a tool for Programmers</a:t>
            </a:r>
            <a:endParaRPr lang="en-GB" kern="0">
              <a:latin typeface="Menlo"/>
              <a:ea typeface="ＭＳ Ｐゴシック"/>
              <a:cs typeface="+mj-lt"/>
            </a:endParaRPr>
          </a:p>
        </p:txBody>
      </p:sp>
      <p:pic>
        <p:nvPicPr>
          <p:cNvPr id="3" name="Picture 3">
            <a:extLst>
              <a:ext uri="{FF2B5EF4-FFF2-40B4-BE49-F238E27FC236}">
                <a16:creationId xmlns:a16="http://schemas.microsoft.com/office/drawing/2014/main" id="{4B516EEF-4C29-59AA-DF68-08331B9635B6}"/>
              </a:ext>
            </a:extLst>
          </p:cNvPr>
          <p:cNvPicPr>
            <a:picLocks noChangeAspect="1"/>
          </p:cNvPicPr>
          <p:nvPr/>
        </p:nvPicPr>
        <p:blipFill>
          <a:blip r:embed="rId3"/>
          <a:stretch>
            <a:fillRect/>
          </a:stretch>
        </p:blipFill>
        <p:spPr>
          <a:xfrm>
            <a:off x="3203374" y="227500"/>
            <a:ext cx="10181928" cy="6367591"/>
          </a:xfrm>
          <a:prstGeom prst="rect">
            <a:avLst/>
          </a:prstGeom>
        </p:spPr>
      </p:pic>
      <p:sp>
        <p:nvSpPr>
          <p:cNvPr id="4" name="TextBox 3">
            <a:extLst>
              <a:ext uri="{FF2B5EF4-FFF2-40B4-BE49-F238E27FC236}">
                <a16:creationId xmlns:a16="http://schemas.microsoft.com/office/drawing/2014/main" id="{8CA742FF-A9D3-F826-6B97-DD8E3F64C264}"/>
              </a:ext>
            </a:extLst>
          </p:cNvPr>
          <p:cNvSpPr txBox="1"/>
          <p:nvPr/>
        </p:nvSpPr>
        <p:spPr>
          <a:xfrm>
            <a:off x="3304710" y="682207"/>
            <a:ext cx="27986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800">
                <a:solidFill>
                  <a:schemeClr val="bg1"/>
                </a:solidFill>
                <a:latin typeface="Gill Sans"/>
                <a:ea typeface="ＭＳ Ｐゴシック"/>
              </a:rPr>
              <a:t>Maths</a:t>
            </a:r>
            <a:endParaRPr lang="en-US" sz="4800">
              <a:solidFill>
                <a:schemeClr val="bg1"/>
              </a:solidFill>
            </a:endParaRPr>
          </a:p>
        </p:txBody>
      </p:sp>
      <p:sp>
        <p:nvSpPr>
          <p:cNvPr id="10" name="TextBox 9">
            <a:extLst>
              <a:ext uri="{FF2B5EF4-FFF2-40B4-BE49-F238E27FC236}">
                <a16:creationId xmlns:a16="http://schemas.microsoft.com/office/drawing/2014/main" id="{EF8F361B-E266-6CE7-AD92-69D985D01189}"/>
              </a:ext>
            </a:extLst>
          </p:cNvPr>
          <p:cNvSpPr txBox="1"/>
          <p:nvPr/>
        </p:nvSpPr>
        <p:spPr>
          <a:xfrm>
            <a:off x="6749937" y="5231674"/>
            <a:ext cx="403263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800">
                <a:solidFill>
                  <a:schemeClr val="bg1"/>
                </a:solidFill>
                <a:latin typeface="Gill Sans"/>
                <a:ea typeface="ＭＳ Ｐゴシック"/>
              </a:rPr>
              <a:t>Programmers</a:t>
            </a:r>
            <a:endParaRPr lang="en-US" sz="4800">
              <a:solidFill>
                <a:schemeClr val="bg1"/>
              </a:solidFill>
            </a:endParaRPr>
          </a:p>
        </p:txBody>
      </p:sp>
      <p:cxnSp>
        <p:nvCxnSpPr>
          <p:cNvPr id="6" name="Straight Arrow Connector 5">
            <a:extLst>
              <a:ext uri="{FF2B5EF4-FFF2-40B4-BE49-F238E27FC236}">
                <a16:creationId xmlns:a16="http://schemas.microsoft.com/office/drawing/2014/main" id="{41ED3BFA-2B0C-BC46-A95D-CE695AB96E67}"/>
              </a:ext>
            </a:extLst>
          </p:cNvPr>
          <p:cNvCxnSpPr>
            <a:cxnSpLocks/>
          </p:cNvCxnSpPr>
          <p:nvPr/>
        </p:nvCxnSpPr>
        <p:spPr bwMode="auto">
          <a:xfrm>
            <a:off x="3775166" y="1513204"/>
            <a:ext cx="195943" cy="890231"/>
          </a:xfrm>
          <a:prstGeom prst="straightConnector1">
            <a:avLst/>
          </a:prstGeom>
          <a:ln w="63500">
            <a:solidFill>
              <a:schemeClr val="bg1"/>
            </a:solidFill>
            <a:headEnd type="none" w="med" len="med"/>
            <a:tailEnd type="arrow" w="med"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1634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7B24E3-F7DB-B540-9692-4FB7FFD939C7}"/>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2" name="Title 1">
            <a:extLst>
              <a:ext uri="{FF2B5EF4-FFF2-40B4-BE49-F238E27FC236}">
                <a16:creationId xmlns:a16="http://schemas.microsoft.com/office/drawing/2014/main" id="{7ECFD93D-0F77-6DF9-9718-E4F0BA20049A}"/>
              </a:ext>
            </a:extLst>
          </p:cNvPr>
          <p:cNvSpPr>
            <a:spLocks noGrp="1"/>
          </p:cNvSpPr>
          <p:nvPr>
            <p:ph type="title"/>
          </p:nvPr>
        </p:nvSpPr>
        <p:spPr>
          <a:xfrm>
            <a:off x="1011004" y="336109"/>
            <a:ext cx="14113568" cy="1019944"/>
          </a:xfrm>
        </p:spPr>
        <p:txBody>
          <a:bodyPr vert="horz" lIns="91440" tIns="45720" rIns="91440" bIns="45720" anchor="t"/>
          <a:lstStyle/>
          <a:p>
            <a:pPr algn="ctr"/>
            <a:r>
              <a:rPr lang="en-GB">
                <a:latin typeface="Menlo"/>
              </a:rPr>
              <a:t>Getting Started</a:t>
            </a:r>
          </a:p>
        </p:txBody>
      </p:sp>
      <p:pic>
        <p:nvPicPr>
          <p:cNvPr id="4" name="Picture 3" descr="Graphical user interface&#10;&#10;Description automatically generated">
            <a:extLst>
              <a:ext uri="{FF2B5EF4-FFF2-40B4-BE49-F238E27FC236}">
                <a16:creationId xmlns:a16="http://schemas.microsoft.com/office/drawing/2014/main" id="{0153169E-7497-7E4E-A79A-FCEB3025A1F7}"/>
              </a:ext>
            </a:extLst>
          </p:cNvPr>
          <p:cNvPicPr>
            <a:picLocks noChangeAspect="1"/>
          </p:cNvPicPr>
          <p:nvPr/>
        </p:nvPicPr>
        <p:blipFill>
          <a:blip r:embed="rId3"/>
          <a:stretch>
            <a:fillRect/>
          </a:stretch>
        </p:blipFill>
        <p:spPr>
          <a:xfrm>
            <a:off x="12090205" y="1888844"/>
            <a:ext cx="3781555" cy="4928769"/>
          </a:xfrm>
          <a:prstGeom prst="rect">
            <a:avLst/>
          </a:prstGeom>
        </p:spPr>
      </p:pic>
      <p:pic>
        <p:nvPicPr>
          <p:cNvPr id="6" name="Picture 5" descr="Text&#10;&#10;Description automatically generated">
            <a:extLst>
              <a:ext uri="{FF2B5EF4-FFF2-40B4-BE49-F238E27FC236}">
                <a16:creationId xmlns:a16="http://schemas.microsoft.com/office/drawing/2014/main" id="{EC56E0C0-1D7C-BB4B-B036-30594E6D230D}"/>
              </a:ext>
            </a:extLst>
          </p:cNvPr>
          <p:cNvPicPr>
            <a:picLocks noChangeAspect="1"/>
          </p:cNvPicPr>
          <p:nvPr/>
        </p:nvPicPr>
        <p:blipFill>
          <a:blip r:embed="rId4"/>
          <a:stretch>
            <a:fillRect/>
          </a:stretch>
        </p:blipFill>
        <p:spPr>
          <a:xfrm>
            <a:off x="8491060" y="3200883"/>
            <a:ext cx="3285846" cy="4928769"/>
          </a:xfrm>
          <a:prstGeom prst="rect">
            <a:avLst/>
          </a:prstGeom>
        </p:spPr>
      </p:pic>
      <p:pic>
        <p:nvPicPr>
          <p:cNvPr id="10" name="Picture 9" descr="A picture containing text, book&#10;&#10;Description automatically generated">
            <a:extLst>
              <a:ext uri="{FF2B5EF4-FFF2-40B4-BE49-F238E27FC236}">
                <a16:creationId xmlns:a16="http://schemas.microsoft.com/office/drawing/2014/main" id="{08937E6A-AD67-6240-AED6-7EC4CBEAEF8B}"/>
              </a:ext>
            </a:extLst>
          </p:cNvPr>
          <p:cNvPicPr>
            <a:picLocks noChangeAspect="1"/>
          </p:cNvPicPr>
          <p:nvPr/>
        </p:nvPicPr>
        <p:blipFill>
          <a:blip r:embed="rId5"/>
          <a:stretch>
            <a:fillRect/>
          </a:stretch>
        </p:blipFill>
        <p:spPr>
          <a:xfrm>
            <a:off x="702885" y="3633852"/>
            <a:ext cx="3492500" cy="4495800"/>
          </a:xfrm>
          <a:prstGeom prst="rect">
            <a:avLst/>
          </a:prstGeom>
        </p:spPr>
      </p:pic>
      <p:sp>
        <p:nvSpPr>
          <p:cNvPr id="13" name="TextBox 12">
            <a:extLst>
              <a:ext uri="{FF2B5EF4-FFF2-40B4-BE49-F238E27FC236}">
                <a16:creationId xmlns:a16="http://schemas.microsoft.com/office/drawing/2014/main" id="{AF655566-00A4-244C-91AC-B805709F3346}"/>
              </a:ext>
            </a:extLst>
          </p:cNvPr>
          <p:cNvSpPr txBox="1"/>
          <p:nvPr/>
        </p:nvSpPr>
        <p:spPr>
          <a:xfrm>
            <a:off x="7000620" y="1888844"/>
            <a:ext cx="4813562" cy="1077218"/>
          </a:xfrm>
          <a:prstGeom prst="rect">
            <a:avLst/>
          </a:prstGeom>
          <a:noFill/>
        </p:spPr>
        <p:txBody>
          <a:bodyPr wrap="none" rtlCol="0">
            <a:spAutoFit/>
          </a:bodyPr>
          <a:lstStyle/>
          <a:p>
            <a:pPr algn="ctr"/>
            <a:r>
              <a:rPr lang="en-US"/>
              <a:t>Coq Art Book: </a:t>
            </a:r>
          </a:p>
          <a:p>
            <a:pPr algn="ctr"/>
            <a:r>
              <a:rPr lang="en-US"/>
              <a:t>Gentle Introduction to Coq</a:t>
            </a:r>
          </a:p>
        </p:txBody>
      </p:sp>
      <p:pic>
        <p:nvPicPr>
          <p:cNvPr id="15" name="Picture 14" descr="Text&#10;&#10;Description automatically generated">
            <a:extLst>
              <a:ext uri="{FF2B5EF4-FFF2-40B4-BE49-F238E27FC236}">
                <a16:creationId xmlns:a16="http://schemas.microsoft.com/office/drawing/2014/main" id="{DA135D0B-7A04-294D-A311-A276A1C9D03A}"/>
              </a:ext>
            </a:extLst>
          </p:cNvPr>
          <p:cNvPicPr>
            <a:picLocks noChangeAspect="1"/>
          </p:cNvPicPr>
          <p:nvPr/>
        </p:nvPicPr>
        <p:blipFill>
          <a:blip r:embed="rId6"/>
          <a:stretch>
            <a:fillRect/>
          </a:stretch>
        </p:blipFill>
        <p:spPr>
          <a:xfrm>
            <a:off x="4995945" y="4572000"/>
            <a:ext cx="2641600" cy="1384300"/>
          </a:xfrm>
          <a:prstGeom prst="rect">
            <a:avLst/>
          </a:prstGeom>
        </p:spPr>
      </p:pic>
      <p:sp>
        <p:nvSpPr>
          <p:cNvPr id="16" name="TextBox 15">
            <a:extLst>
              <a:ext uri="{FF2B5EF4-FFF2-40B4-BE49-F238E27FC236}">
                <a16:creationId xmlns:a16="http://schemas.microsoft.com/office/drawing/2014/main" id="{6F482DD1-F908-0641-80FF-89CDC6E224AF}"/>
              </a:ext>
            </a:extLst>
          </p:cNvPr>
          <p:cNvSpPr txBox="1"/>
          <p:nvPr/>
        </p:nvSpPr>
        <p:spPr>
          <a:xfrm>
            <a:off x="323519" y="2574761"/>
            <a:ext cx="4457695" cy="584775"/>
          </a:xfrm>
          <a:prstGeom prst="rect">
            <a:avLst/>
          </a:prstGeom>
          <a:noFill/>
        </p:spPr>
        <p:txBody>
          <a:bodyPr wrap="none" rtlCol="0">
            <a:spAutoFit/>
          </a:bodyPr>
          <a:lstStyle/>
          <a:p>
            <a:r>
              <a:rPr lang="en-US"/>
              <a:t>Intro to Dependent Types</a:t>
            </a:r>
          </a:p>
        </p:txBody>
      </p:sp>
      <p:sp>
        <p:nvSpPr>
          <p:cNvPr id="17" name="TextBox 16">
            <a:extLst>
              <a:ext uri="{FF2B5EF4-FFF2-40B4-BE49-F238E27FC236}">
                <a16:creationId xmlns:a16="http://schemas.microsoft.com/office/drawing/2014/main" id="{C36E57FE-A464-9D48-BA61-B0D85C3B1CDA}"/>
              </a:ext>
            </a:extLst>
          </p:cNvPr>
          <p:cNvSpPr txBox="1"/>
          <p:nvPr/>
        </p:nvSpPr>
        <p:spPr>
          <a:xfrm>
            <a:off x="4625765" y="6178623"/>
            <a:ext cx="3434915" cy="584775"/>
          </a:xfrm>
          <a:prstGeom prst="rect">
            <a:avLst/>
          </a:prstGeom>
          <a:noFill/>
        </p:spPr>
        <p:txBody>
          <a:bodyPr wrap="none" rtlCol="0">
            <a:spAutoFit/>
          </a:bodyPr>
          <a:lstStyle/>
          <a:p>
            <a:r>
              <a:rPr lang="en-US"/>
              <a:t>QuickStart for Coq</a:t>
            </a:r>
          </a:p>
        </p:txBody>
      </p:sp>
      <p:sp>
        <p:nvSpPr>
          <p:cNvPr id="18" name="TextBox 17">
            <a:extLst>
              <a:ext uri="{FF2B5EF4-FFF2-40B4-BE49-F238E27FC236}">
                <a16:creationId xmlns:a16="http://schemas.microsoft.com/office/drawing/2014/main" id="{135A48B6-DA6F-E542-A269-ED5ECF18934F}"/>
              </a:ext>
            </a:extLst>
          </p:cNvPr>
          <p:cNvSpPr txBox="1"/>
          <p:nvPr/>
        </p:nvSpPr>
        <p:spPr>
          <a:xfrm>
            <a:off x="11848679" y="7023285"/>
            <a:ext cx="4360489" cy="1077218"/>
          </a:xfrm>
          <a:prstGeom prst="rect">
            <a:avLst/>
          </a:prstGeom>
          <a:noFill/>
        </p:spPr>
        <p:txBody>
          <a:bodyPr wrap="none" rtlCol="0">
            <a:spAutoFit/>
          </a:bodyPr>
          <a:lstStyle/>
          <a:p>
            <a:pPr algn="ctr"/>
            <a:r>
              <a:rPr lang="en-US"/>
              <a:t>Beginner to Intermediate</a:t>
            </a:r>
          </a:p>
          <a:p>
            <a:pPr algn="ctr"/>
            <a:r>
              <a:rPr lang="en-US"/>
              <a:t>Coq</a:t>
            </a:r>
          </a:p>
        </p:txBody>
      </p:sp>
    </p:spTree>
    <p:extLst>
      <p:ext uri="{BB962C8B-B14F-4D97-AF65-F5344CB8AC3E}">
        <p14:creationId xmlns:p14="http://schemas.microsoft.com/office/powerpoint/2010/main" val="52866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D93D-0F77-6DF9-9718-E4F0BA20049A}"/>
              </a:ext>
            </a:extLst>
          </p:cNvPr>
          <p:cNvSpPr>
            <a:spLocks noGrp="1"/>
          </p:cNvSpPr>
          <p:nvPr>
            <p:ph type="title"/>
          </p:nvPr>
        </p:nvSpPr>
        <p:spPr>
          <a:xfrm>
            <a:off x="1072343" y="613565"/>
            <a:ext cx="14113568" cy="1019944"/>
          </a:xfrm>
        </p:spPr>
        <p:txBody>
          <a:bodyPr vert="horz" lIns="91440" tIns="45720" rIns="91440" bIns="45720" anchor="t"/>
          <a:lstStyle/>
          <a:p>
            <a:pPr algn="ctr"/>
            <a:r>
              <a:rPr lang="en-GB" dirty="0">
                <a:latin typeface="Menlo"/>
              </a:rPr>
              <a:t>Other Languages</a:t>
            </a:r>
            <a:endParaRPr lang="en-US" dirty="0">
              <a:latin typeface="Menlo"/>
            </a:endParaRPr>
          </a:p>
        </p:txBody>
      </p:sp>
      <p:pic>
        <p:nvPicPr>
          <p:cNvPr id="3" name="Picture 3" descr="A picture containing text&#10;&#10;Description automatically generated">
            <a:extLst>
              <a:ext uri="{FF2B5EF4-FFF2-40B4-BE49-F238E27FC236}">
                <a16:creationId xmlns:a16="http://schemas.microsoft.com/office/drawing/2014/main" id="{4879A2BD-8CBC-0F3B-89FE-C02EE268A10C}"/>
              </a:ext>
            </a:extLst>
          </p:cNvPr>
          <p:cNvPicPr>
            <a:picLocks noChangeAspect="1"/>
          </p:cNvPicPr>
          <p:nvPr/>
        </p:nvPicPr>
        <p:blipFill>
          <a:blip r:embed="rId3"/>
          <a:stretch>
            <a:fillRect/>
          </a:stretch>
        </p:blipFill>
        <p:spPr>
          <a:xfrm>
            <a:off x="1071942" y="2179138"/>
            <a:ext cx="3492590" cy="1613264"/>
          </a:xfrm>
          <a:prstGeom prst="rect">
            <a:avLst/>
          </a:prstGeom>
        </p:spPr>
      </p:pic>
      <p:pic>
        <p:nvPicPr>
          <p:cNvPr id="4" name="Graphic 4">
            <a:extLst>
              <a:ext uri="{FF2B5EF4-FFF2-40B4-BE49-F238E27FC236}">
                <a16:creationId xmlns:a16="http://schemas.microsoft.com/office/drawing/2014/main" id="{430BC147-5EE1-BB54-4A52-E74817C2E6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1741" y="2553384"/>
            <a:ext cx="4717552" cy="1546083"/>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CAF28930-CE7B-7552-20F4-F257B4EE2CD5}"/>
              </a:ext>
            </a:extLst>
          </p:cNvPr>
          <p:cNvPicPr>
            <a:picLocks noChangeAspect="1"/>
          </p:cNvPicPr>
          <p:nvPr/>
        </p:nvPicPr>
        <p:blipFill>
          <a:blip r:embed="rId6"/>
          <a:stretch>
            <a:fillRect/>
          </a:stretch>
        </p:blipFill>
        <p:spPr>
          <a:xfrm>
            <a:off x="1495119" y="4474582"/>
            <a:ext cx="2884971" cy="2892177"/>
          </a:xfrm>
          <a:prstGeom prst="rect">
            <a:avLst/>
          </a:prstGeom>
        </p:spPr>
      </p:pic>
      <p:pic>
        <p:nvPicPr>
          <p:cNvPr id="6" name="Graphic 6">
            <a:extLst>
              <a:ext uri="{FF2B5EF4-FFF2-40B4-BE49-F238E27FC236}">
                <a16:creationId xmlns:a16="http://schemas.microsoft.com/office/drawing/2014/main" id="{9E641EE5-1A0D-F0B5-3456-951C0368F5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7853" y="4913451"/>
            <a:ext cx="6034983" cy="1881230"/>
          </a:xfrm>
          <a:prstGeom prst="rect">
            <a:avLst/>
          </a:prstGeom>
        </p:spPr>
      </p:pic>
      <p:pic>
        <p:nvPicPr>
          <p:cNvPr id="7" name="Picture 7">
            <a:extLst>
              <a:ext uri="{FF2B5EF4-FFF2-40B4-BE49-F238E27FC236}">
                <a16:creationId xmlns:a16="http://schemas.microsoft.com/office/drawing/2014/main" id="{067F438A-A136-2572-2C5A-499272F56F49}"/>
              </a:ext>
            </a:extLst>
          </p:cNvPr>
          <p:cNvPicPr>
            <a:picLocks noChangeAspect="1"/>
          </p:cNvPicPr>
          <p:nvPr/>
        </p:nvPicPr>
        <p:blipFill>
          <a:blip r:embed="rId9"/>
          <a:stretch>
            <a:fillRect/>
          </a:stretch>
        </p:blipFill>
        <p:spPr>
          <a:xfrm>
            <a:off x="11470653" y="2331138"/>
            <a:ext cx="2743200" cy="1823258"/>
          </a:xfrm>
          <a:prstGeom prst="rect">
            <a:avLst/>
          </a:prstGeom>
        </p:spPr>
      </p:pic>
      <p:sp>
        <p:nvSpPr>
          <p:cNvPr id="10" name="Rectangle 9">
            <a:extLst>
              <a:ext uri="{FF2B5EF4-FFF2-40B4-BE49-F238E27FC236}">
                <a16:creationId xmlns:a16="http://schemas.microsoft.com/office/drawing/2014/main" id="{4E07F38A-3025-89FF-CB09-48BFFBE03851}"/>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8" name="Picture 8">
            <a:extLst>
              <a:ext uri="{FF2B5EF4-FFF2-40B4-BE49-F238E27FC236}">
                <a16:creationId xmlns:a16="http://schemas.microsoft.com/office/drawing/2014/main" id="{1DD5AF09-53E4-3E0A-77CC-C43B582360A8}"/>
              </a:ext>
            </a:extLst>
          </p:cNvPr>
          <p:cNvPicPr>
            <a:picLocks noChangeAspect="1"/>
          </p:cNvPicPr>
          <p:nvPr/>
        </p:nvPicPr>
        <p:blipFill>
          <a:blip r:embed="rId10"/>
          <a:stretch>
            <a:fillRect/>
          </a:stretch>
        </p:blipFill>
        <p:spPr>
          <a:xfrm>
            <a:off x="11471791" y="4548562"/>
            <a:ext cx="2743200" cy="2743200"/>
          </a:xfrm>
          <a:prstGeom prst="rect">
            <a:avLst/>
          </a:prstGeom>
        </p:spPr>
      </p:pic>
    </p:spTree>
    <p:extLst>
      <p:ext uri="{BB962C8B-B14F-4D97-AF65-F5344CB8AC3E}">
        <p14:creationId xmlns:p14="http://schemas.microsoft.com/office/powerpoint/2010/main" val="2683921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a:extLst>
              <a:ext uri="{FF2B5EF4-FFF2-40B4-BE49-F238E27FC236}">
                <a16:creationId xmlns:a16="http://schemas.microsoft.com/office/drawing/2014/main" id="{52CA482F-9FE6-78EA-4CFA-2014254BCAE4}"/>
              </a:ext>
            </a:extLst>
          </p:cNvPr>
          <p:cNvSpPr>
            <a:spLocks noGrp="1" noChangeArrowheads="1"/>
          </p:cNvSpPr>
          <p:nvPr>
            <p:ph type="title"/>
          </p:nvPr>
        </p:nvSpPr>
        <p:spPr>
          <a:xfrm>
            <a:off x="564601" y="417420"/>
            <a:ext cx="5039657" cy="1170064"/>
          </a:xfrm>
        </p:spPr>
        <p:txBody>
          <a:bodyPr vert="horz" lIns="91440" tIns="45720" rIns="91440" bIns="45720" anchor="t"/>
          <a:lstStyle/>
          <a:p>
            <a:pPr algn="ctr" eaLnBrk="1">
              <a:defRPr/>
            </a:pPr>
            <a:r>
              <a:rPr lang="en-US" sz="6600" b="1">
                <a:latin typeface="Menlo"/>
                <a:ea typeface="Source Sans Pro"/>
                <a:cs typeface="Trebuchet MS Bold" charset="0"/>
                <a:sym typeface="Trebuchet MS Bold" charset="0"/>
              </a:rPr>
              <a:t>Q &amp; A</a:t>
            </a:r>
            <a:endParaRPr lang="en-US" sz="6600" b="1">
              <a:latin typeface="Menlo"/>
              <a:ea typeface="Source Sans Pro"/>
            </a:endParaRPr>
          </a:p>
        </p:txBody>
      </p:sp>
      <p:sp>
        <p:nvSpPr>
          <p:cNvPr id="2" name="TextBox 1">
            <a:extLst>
              <a:ext uri="{FF2B5EF4-FFF2-40B4-BE49-F238E27FC236}">
                <a16:creationId xmlns:a16="http://schemas.microsoft.com/office/drawing/2014/main" id="{B3F3089B-AA41-21E8-0737-830273C994DE}"/>
              </a:ext>
            </a:extLst>
          </p:cNvPr>
          <p:cNvSpPr txBox="1"/>
          <p:nvPr/>
        </p:nvSpPr>
        <p:spPr>
          <a:xfrm>
            <a:off x="452724" y="7821448"/>
            <a:ext cx="86267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rPr>
              <a:t>Code: </a:t>
            </a:r>
            <a:r>
              <a:rPr lang="en-US">
                <a:latin typeface="Gill Sans"/>
                <a:ea typeface="ＭＳ Ｐゴシック"/>
                <a:hlinkClick r:id="rId3"/>
              </a:rPr>
              <a:t>https://github.com/awalterschulze/ccc-talk</a:t>
            </a:r>
            <a:endParaRPr lang="en-US"/>
          </a:p>
        </p:txBody>
      </p:sp>
      <p:pic>
        <p:nvPicPr>
          <p:cNvPr id="3" name="Picture 3" descr="Logo&#10;&#10;Description automatically generated">
            <a:extLst>
              <a:ext uri="{FF2B5EF4-FFF2-40B4-BE49-F238E27FC236}">
                <a16:creationId xmlns:a16="http://schemas.microsoft.com/office/drawing/2014/main" id="{9756C4D4-8034-7C5A-A6E0-956075FBE79F}"/>
              </a:ext>
            </a:extLst>
          </p:cNvPr>
          <p:cNvPicPr>
            <a:picLocks noChangeAspect="1"/>
          </p:cNvPicPr>
          <p:nvPr/>
        </p:nvPicPr>
        <p:blipFill>
          <a:blip r:embed="rId4"/>
          <a:stretch>
            <a:fillRect/>
          </a:stretch>
        </p:blipFill>
        <p:spPr>
          <a:xfrm>
            <a:off x="566429" y="6238694"/>
            <a:ext cx="727327" cy="727327"/>
          </a:xfrm>
          <a:prstGeom prst="rect">
            <a:avLst/>
          </a:prstGeom>
        </p:spPr>
      </p:pic>
      <p:pic>
        <p:nvPicPr>
          <p:cNvPr id="5" name="Picture 3" descr="Logo&#10;&#10;Description automatically generated">
            <a:extLst>
              <a:ext uri="{FF2B5EF4-FFF2-40B4-BE49-F238E27FC236}">
                <a16:creationId xmlns:a16="http://schemas.microsoft.com/office/drawing/2014/main" id="{C04A4565-5CA2-1080-0441-3FF29F561B0E}"/>
              </a:ext>
            </a:extLst>
          </p:cNvPr>
          <p:cNvPicPr>
            <a:picLocks noChangeAspect="1"/>
          </p:cNvPicPr>
          <p:nvPr/>
        </p:nvPicPr>
        <p:blipFill>
          <a:blip r:embed="rId4"/>
          <a:stretch>
            <a:fillRect/>
          </a:stretch>
        </p:blipFill>
        <p:spPr>
          <a:xfrm>
            <a:off x="566684" y="4532700"/>
            <a:ext cx="727327" cy="727327"/>
          </a:xfrm>
          <a:prstGeom prst="rect">
            <a:avLst/>
          </a:prstGeom>
        </p:spPr>
      </p:pic>
      <p:sp>
        <p:nvSpPr>
          <p:cNvPr id="4" name="TextBox 3">
            <a:extLst>
              <a:ext uri="{FF2B5EF4-FFF2-40B4-BE49-F238E27FC236}">
                <a16:creationId xmlns:a16="http://schemas.microsoft.com/office/drawing/2014/main" id="{18A1C514-C82B-1CB5-AA91-D40F8432F1D4}"/>
              </a:ext>
            </a:extLst>
          </p:cNvPr>
          <p:cNvSpPr txBox="1"/>
          <p:nvPr/>
        </p:nvSpPr>
        <p:spPr>
          <a:xfrm>
            <a:off x="1395132" y="6283441"/>
            <a:ext cx="3614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hlinkClick r:id="rId5"/>
              </a:rPr>
              <a:t>/in/schulzewalter/</a:t>
            </a:r>
            <a:endParaRPr lang="en-US"/>
          </a:p>
        </p:txBody>
      </p:sp>
      <p:pic>
        <p:nvPicPr>
          <p:cNvPr id="6" name="Picture 6" descr="Icon&#10;&#10;Description automatically generated">
            <a:extLst>
              <a:ext uri="{FF2B5EF4-FFF2-40B4-BE49-F238E27FC236}">
                <a16:creationId xmlns:a16="http://schemas.microsoft.com/office/drawing/2014/main" id="{80606590-6613-A0BB-6C21-548FF6BA56AA}"/>
              </a:ext>
            </a:extLst>
          </p:cNvPr>
          <p:cNvPicPr>
            <a:picLocks noChangeAspect="1"/>
          </p:cNvPicPr>
          <p:nvPr/>
        </p:nvPicPr>
        <p:blipFill>
          <a:blip r:embed="rId6"/>
          <a:stretch>
            <a:fillRect/>
          </a:stretch>
        </p:blipFill>
        <p:spPr>
          <a:xfrm>
            <a:off x="458238" y="5285327"/>
            <a:ext cx="936979" cy="936979"/>
          </a:xfrm>
          <a:prstGeom prst="rect">
            <a:avLst/>
          </a:prstGeom>
        </p:spPr>
      </p:pic>
      <p:pic>
        <p:nvPicPr>
          <p:cNvPr id="8" name="Picture 6" descr="Icon&#10;&#10;Description automatically generated">
            <a:extLst>
              <a:ext uri="{FF2B5EF4-FFF2-40B4-BE49-F238E27FC236}">
                <a16:creationId xmlns:a16="http://schemas.microsoft.com/office/drawing/2014/main" id="{2BDECCB0-DE09-E0CD-B961-9B18219E4B10}"/>
              </a:ext>
            </a:extLst>
          </p:cNvPr>
          <p:cNvPicPr>
            <a:picLocks noChangeAspect="1"/>
          </p:cNvPicPr>
          <p:nvPr/>
        </p:nvPicPr>
        <p:blipFill>
          <a:blip r:embed="rId6"/>
          <a:stretch>
            <a:fillRect/>
          </a:stretch>
        </p:blipFill>
        <p:spPr>
          <a:xfrm>
            <a:off x="458493" y="3522990"/>
            <a:ext cx="936979" cy="936979"/>
          </a:xfrm>
          <a:prstGeom prst="rect">
            <a:avLst/>
          </a:prstGeom>
        </p:spPr>
      </p:pic>
      <p:sp>
        <p:nvSpPr>
          <p:cNvPr id="9" name="TextBox 8">
            <a:extLst>
              <a:ext uri="{FF2B5EF4-FFF2-40B4-BE49-F238E27FC236}">
                <a16:creationId xmlns:a16="http://schemas.microsoft.com/office/drawing/2014/main" id="{90068081-6763-427D-7453-7A6B9A501AA7}"/>
              </a:ext>
            </a:extLst>
          </p:cNvPr>
          <p:cNvSpPr txBox="1"/>
          <p:nvPr/>
        </p:nvSpPr>
        <p:spPr>
          <a:xfrm>
            <a:off x="1395118" y="5494609"/>
            <a:ext cx="325926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hlinkClick r:id="rId7"/>
              </a:rPr>
              <a:t>/awalterschulze</a:t>
            </a:r>
            <a:endParaRPr lang="en-US"/>
          </a:p>
        </p:txBody>
      </p:sp>
      <p:sp>
        <p:nvSpPr>
          <p:cNvPr id="10" name="TextBox 9">
            <a:extLst>
              <a:ext uri="{FF2B5EF4-FFF2-40B4-BE49-F238E27FC236}">
                <a16:creationId xmlns:a16="http://schemas.microsoft.com/office/drawing/2014/main" id="{979570FE-6264-E510-F0CE-E9AB54B77A06}"/>
              </a:ext>
            </a:extLst>
          </p:cNvPr>
          <p:cNvSpPr txBox="1"/>
          <p:nvPr/>
        </p:nvSpPr>
        <p:spPr>
          <a:xfrm>
            <a:off x="1459554" y="3683721"/>
            <a:ext cx="28641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hlinkClick r:id="rId8"/>
              </a:rPr>
              <a:t>/paulcadman</a:t>
            </a:r>
            <a:endParaRPr lang="en-US"/>
          </a:p>
        </p:txBody>
      </p:sp>
      <p:sp>
        <p:nvSpPr>
          <p:cNvPr id="11" name="TextBox 10">
            <a:extLst>
              <a:ext uri="{FF2B5EF4-FFF2-40B4-BE49-F238E27FC236}">
                <a16:creationId xmlns:a16="http://schemas.microsoft.com/office/drawing/2014/main" id="{3FAF1F2B-7FFE-E71F-8F4D-54D4DC1927C2}"/>
              </a:ext>
            </a:extLst>
          </p:cNvPr>
          <p:cNvSpPr txBox="1"/>
          <p:nvPr/>
        </p:nvSpPr>
        <p:spPr>
          <a:xfrm>
            <a:off x="1454119" y="4595584"/>
            <a:ext cx="3759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hlinkClick r:id="rId5"/>
              </a:rPr>
              <a:t>/in/paul-cadman/</a:t>
            </a:r>
            <a:endParaRPr lang="en-US"/>
          </a:p>
        </p:txBody>
      </p:sp>
      <p:pic>
        <p:nvPicPr>
          <p:cNvPr id="7" name="Picture 11" descr="Icon&#10;&#10;Description automatically generated">
            <a:extLst>
              <a:ext uri="{FF2B5EF4-FFF2-40B4-BE49-F238E27FC236}">
                <a16:creationId xmlns:a16="http://schemas.microsoft.com/office/drawing/2014/main" id="{9BFE77CC-2383-649D-FD55-D5C8CD9E408C}"/>
              </a:ext>
            </a:extLst>
          </p:cNvPr>
          <p:cNvPicPr>
            <a:picLocks noChangeAspect="1"/>
          </p:cNvPicPr>
          <p:nvPr/>
        </p:nvPicPr>
        <p:blipFill>
          <a:blip r:embed="rId9"/>
          <a:stretch>
            <a:fillRect/>
          </a:stretch>
        </p:blipFill>
        <p:spPr>
          <a:xfrm>
            <a:off x="375579" y="6864899"/>
            <a:ext cx="1112071" cy="1112071"/>
          </a:xfrm>
          <a:prstGeom prst="rect">
            <a:avLst/>
          </a:prstGeom>
        </p:spPr>
      </p:pic>
      <p:sp>
        <p:nvSpPr>
          <p:cNvPr id="12" name="TextBox 11">
            <a:extLst>
              <a:ext uri="{FF2B5EF4-FFF2-40B4-BE49-F238E27FC236}">
                <a16:creationId xmlns:a16="http://schemas.microsoft.com/office/drawing/2014/main" id="{BF0ADC3F-0E2F-A4FA-C241-57FF99137B92}"/>
              </a:ext>
            </a:extLst>
          </p:cNvPr>
          <p:cNvSpPr txBox="1"/>
          <p:nvPr/>
        </p:nvSpPr>
        <p:spPr>
          <a:xfrm>
            <a:off x="1452507" y="7127873"/>
            <a:ext cx="5824607" cy="5928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a:ea typeface="ＭＳ Ｐゴシック"/>
                <a:hlinkClick r:id="rId10"/>
              </a:rPr>
              <a:t>youtube.com/c/WalterSchulzeA</a:t>
            </a:r>
            <a:endParaRPr lang="en-US"/>
          </a:p>
        </p:txBody>
      </p:sp>
      <p:sp>
        <p:nvSpPr>
          <p:cNvPr id="13" name="Rectangle 12">
            <a:extLst>
              <a:ext uri="{FF2B5EF4-FFF2-40B4-BE49-F238E27FC236}">
                <a16:creationId xmlns:a16="http://schemas.microsoft.com/office/drawing/2014/main" id="{E6ACFEF8-9B64-ABE6-84E1-8FCF1E3A5F1F}"/>
              </a:ext>
            </a:extLst>
          </p:cNvPr>
          <p:cNvSpPr/>
          <p:nvPr/>
        </p:nvSpPr>
        <p:spPr bwMode="auto">
          <a:xfrm>
            <a:off x="1129204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15" name="Picture 15" descr="A picture containing grass, outdoor, tree&#10;&#10;Description automatically generated">
            <a:extLst>
              <a:ext uri="{FF2B5EF4-FFF2-40B4-BE49-F238E27FC236}">
                <a16:creationId xmlns:a16="http://schemas.microsoft.com/office/drawing/2014/main" id="{BEC39F97-B0C4-7BA4-F3B2-F96DC555F92F}"/>
              </a:ext>
            </a:extLst>
          </p:cNvPr>
          <p:cNvPicPr>
            <a:picLocks noChangeAspect="1"/>
          </p:cNvPicPr>
          <p:nvPr/>
        </p:nvPicPr>
        <p:blipFill rotWithShape="1">
          <a:blip r:embed="rId11"/>
          <a:srcRect b="6121"/>
          <a:stretch/>
        </p:blipFill>
        <p:spPr>
          <a:xfrm>
            <a:off x="6884105" y="2913648"/>
            <a:ext cx="8984341" cy="4746096"/>
          </a:xfrm>
          <a:prstGeom prst="rect">
            <a:avLst/>
          </a:prstGeom>
        </p:spPr>
      </p:pic>
      <p:pic>
        <p:nvPicPr>
          <p:cNvPr id="16" name="Picture 16">
            <a:extLst>
              <a:ext uri="{FF2B5EF4-FFF2-40B4-BE49-F238E27FC236}">
                <a16:creationId xmlns:a16="http://schemas.microsoft.com/office/drawing/2014/main" id="{F1FC206A-0298-B40D-C6CB-1D1DA3585F91}"/>
              </a:ext>
            </a:extLst>
          </p:cNvPr>
          <p:cNvPicPr>
            <a:picLocks noChangeAspect="1"/>
          </p:cNvPicPr>
          <p:nvPr/>
        </p:nvPicPr>
        <p:blipFill>
          <a:blip r:embed="rId12"/>
          <a:stretch>
            <a:fillRect/>
          </a:stretch>
        </p:blipFill>
        <p:spPr>
          <a:xfrm>
            <a:off x="5747621" y="1452089"/>
            <a:ext cx="9028752" cy="5046705"/>
          </a:xfrm>
          <a:prstGeom prst="rect">
            <a:avLst/>
          </a:prstGeom>
        </p:spPr>
      </p:pic>
      <p:pic>
        <p:nvPicPr>
          <p:cNvPr id="17" name="Picture 17" descr="A picture containing sky, outdoor, bird, chicken&#10;&#10;Description automatically generated">
            <a:extLst>
              <a:ext uri="{FF2B5EF4-FFF2-40B4-BE49-F238E27FC236}">
                <a16:creationId xmlns:a16="http://schemas.microsoft.com/office/drawing/2014/main" id="{FB526C64-5282-8400-2336-B75A9B67BB9D}"/>
              </a:ext>
            </a:extLst>
          </p:cNvPr>
          <p:cNvPicPr>
            <a:picLocks noChangeAspect="1"/>
          </p:cNvPicPr>
          <p:nvPr/>
        </p:nvPicPr>
        <p:blipFill rotWithShape="1">
          <a:blip r:embed="rId13"/>
          <a:srcRect l="1748" t="1622" r="83" b="147"/>
          <a:stretch/>
        </p:blipFill>
        <p:spPr>
          <a:xfrm>
            <a:off x="6916744" y="2370058"/>
            <a:ext cx="8937780" cy="5043438"/>
          </a:xfrm>
          <a:prstGeom prst="rect">
            <a:avLst/>
          </a:prstGeom>
        </p:spPr>
      </p:pic>
      <p:pic>
        <p:nvPicPr>
          <p:cNvPr id="18" name="Picture 18">
            <a:extLst>
              <a:ext uri="{FF2B5EF4-FFF2-40B4-BE49-F238E27FC236}">
                <a16:creationId xmlns:a16="http://schemas.microsoft.com/office/drawing/2014/main" id="{BD0C49DC-C08C-E18D-571F-7080232372E8}"/>
              </a:ext>
            </a:extLst>
          </p:cNvPr>
          <p:cNvPicPr>
            <a:picLocks noChangeAspect="1"/>
          </p:cNvPicPr>
          <p:nvPr/>
        </p:nvPicPr>
        <p:blipFill>
          <a:blip r:embed="rId14"/>
          <a:stretch>
            <a:fillRect/>
          </a:stretch>
        </p:blipFill>
        <p:spPr>
          <a:xfrm>
            <a:off x="8322492" y="793687"/>
            <a:ext cx="6943677" cy="6936095"/>
          </a:xfrm>
          <a:prstGeom prst="rect">
            <a:avLst/>
          </a:prstGeom>
        </p:spPr>
      </p:pic>
      <p:pic>
        <p:nvPicPr>
          <p:cNvPr id="19" name="Picture 19" descr="A picture containing outdoor, grass, colorful&#10;&#10;Description automatically generated">
            <a:extLst>
              <a:ext uri="{FF2B5EF4-FFF2-40B4-BE49-F238E27FC236}">
                <a16:creationId xmlns:a16="http://schemas.microsoft.com/office/drawing/2014/main" id="{7E78E1F4-2807-ADD0-32CF-FAA21F1BE531}"/>
              </a:ext>
            </a:extLst>
          </p:cNvPr>
          <p:cNvPicPr>
            <a:picLocks noChangeAspect="1"/>
          </p:cNvPicPr>
          <p:nvPr/>
        </p:nvPicPr>
        <p:blipFill>
          <a:blip r:embed="rId15"/>
          <a:stretch>
            <a:fillRect/>
          </a:stretch>
        </p:blipFill>
        <p:spPr>
          <a:xfrm>
            <a:off x="8684556" y="426375"/>
            <a:ext cx="5791199" cy="7722742"/>
          </a:xfrm>
          <a:prstGeom prst="rect">
            <a:avLst/>
          </a:prstGeom>
        </p:spPr>
      </p:pic>
      <p:pic>
        <p:nvPicPr>
          <p:cNvPr id="20" name="Picture 20" descr="A picture containing road, outdoor, ground, street&#10;&#10;Description automatically generated">
            <a:extLst>
              <a:ext uri="{FF2B5EF4-FFF2-40B4-BE49-F238E27FC236}">
                <a16:creationId xmlns:a16="http://schemas.microsoft.com/office/drawing/2014/main" id="{9EDEE59B-67CC-C474-F799-666F0E26545D}"/>
              </a:ext>
            </a:extLst>
          </p:cNvPr>
          <p:cNvPicPr>
            <a:picLocks noChangeAspect="1"/>
          </p:cNvPicPr>
          <p:nvPr/>
        </p:nvPicPr>
        <p:blipFill rotWithShape="1">
          <a:blip r:embed="rId16"/>
          <a:srcRect t="17511"/>
          <a:stretch/>
        </p:blipFill>
        <p:spPr>
          <a:xfrm>
            <a:off x="4827045" y="1740440"/>
            <a:ext cx="11054202" cy="4741078"/>
          </a:xfrm>
          <a:prstGeom prst="rect">
            <a:avLst/>
          </a:prstGeom>
        </p:spPr>
      </p:pic>
      <p:pic>
        <p:nvPicPr>
          <p:cNvPr id="21" name="Picture 21" descr="A picture containing standing, bird, outdoor, white&#10;&#10;Description automatically generated">
            <a:extLst>
              <a:ext uri="{FF2B5EF4-FFF2-40B4-BE49-F238E27FC236}">
                <a16:creationId xmlns:a16="http://schemas.microsoft.com/office/drawing/2014/main" id="{0B87F708-457F-CD40-065B-A1414F1859BB}"/>
              </a:ext>
            </a:extLst>
          </p:cNvPr>
          <p:cNvPicPr>
            <a:picLocks noChangeAspect="1"/>
          </p:cNvPicPr>
          <p:nvPr/>
        </p:nvPicPr>
        <p:blipFill rotWithShape="1">
          <a:blip r:embed="rId17"/>
          <a:srcRect t="13246" r="177" b="14579"/>
          <a:stretch/>
        </p:blipFill>
        <p:spPr>
          <a:xfrm>
            <a:off x="9093290" y="303902"/>
            <a:ext cx="6101663" cy="7850665"/>
          </a:xfrm>
          <a:prstGeom prst="rect">
            <a:avLst/>
          </a:prstGeom>
        </p:spPr>
      </p:pic>
      <p:pic>
        <p:nvPicPr>
          <p:cNvPr id="22" name="Picture 22">
            <a:extLst>
              <a:ext uri="{FF2B5EF4-FFF2-40B4-BE49-F238E27FC236}">
                <a16:creationId xmlns:a16="http://schemas.microsoft.com/office/drawing/2014/main" id="{52417B4C-D517-758C-0009-98CD38E965D5}"/>
              </a:ext>
            </a:extLst>
          </p:cNvPr>
          <p:cNvPicPr>
            <a:picLocks noChangeAspect="1"/>
          </p:cNvPicPr>
          <p:nvPr/>
        </p:nvPicPr>
        <p:blipFill>
          <a:blip r:embed="rId18"/>
          <a:stretch>
            <a:fillRect/>
          </a:stretch>
        </p:blipFill>
        <p:spPr>
          <a:xfrm>
            <a:off x="6567103" y="0"/>
            <a:ext cx="8505588" cy="6364026"/>
          </a:xfrm>
          <a:prstGeom prst="rect">
            <a:avLst/>
          </a:prstGeom>
        </p:spPr>
      </p:pic>
      <p:pic>
        <p:nvPicPr>
          <p:cNvPr id="23" name="Picture 23" descr="A picture containing wall, indoor, wooden, wood&#10;&#10;Description automatically generated">
            <a:extLst>
              <a:ext uri="{FF2B5EF4-FFF2-40B4-BE49-F238E27FC236}">
                <a16:creationId xmlns:a16="http://schemas.microsoft.com/office/drawing/2014/main" id="{7EA7A608-261A-44DD-2211-F090AAB5B5B9}"/>
              </a:ext>
            </a:extLst>
          </p:cNvPr>
          <p:cNvPicPr>
            <a:picLocks noChangeAspect="1"/>
          </p:cNvPicPr>
          <p:nvPr/>
        </p:nvPicPr>
        <p:blipFill>
          <a:blip r:embed="rId19"/>
          <a:stretch>
            <a:fillRect/>
          </a:stretch>
        </p:blipFill>
        <p:spPr>
          <a:xfrm>
            <a:off x="6424439" y="365444"/>
            <a:ext cx="8975677" cy="6735549"/>
          </a:xfrm>
          <a:prstGeom prst="rect">
            <a:avLst/>
          </a:prstGeom>
        </p:spPr>
      </p:pic>
      <p:pic>
        <p:nvPicPr>
          <p:cNvPr id="24" name="Picture 24">
            <a:extLst>
              <a:ext uri="{FF2B5EF4-FFF2-40B4-BE49-F238E27FC236}">
                <a16:creationId xmlns:a16="http://schemas.microsoft.com/office/drawing/2014/main" id="{CABDD336-34F8-765D-7382-45C7EB84E779}"/>
              </a:ext>
            </a:extLst>
          </p:cNvPr>
          <p:cNvPicPr>
            <a:picLocks noChangeAspect="1"/>
          </p:cNvPicPr>
          <p:nvPr/>
        </p:nvPicPr>
        <p:blipFill>
          <a:blip r:embed="rId20"/>
          <a:stretch>
            <a:fillRect/>
          </a:stretch>
        </p:blipFill>
        <p:spPr>
          <a:xfrm>
            <a:off x="8925982" y="298193"/>
            <a:ext cx="5897349" cy="7851638"/>
          </a:xfrm>
          <a:prstGeom prst="rect">
            <a:avLst/>
          </a:prstGeom>
        </p:spPr>
      </p:pic>
      <p:pic>
        <p:nvPicPr>
          <p:cNvPr id="25" name="Picture 25">
            <a:extLst>
              <a:ext uri="{FF2B5EF4-FFF2-40B4-BE49-F238E27FC236}">
                <a16:creationId xmlns:a16="http://schemas.microsoft.com/office/drawing/2014/main" id="{852B09FD-BE27-B098-8516-067018847A07}"/>
              </a:ext>
            </a:extLst>
          </p:cNvPr>
          <p:cNvPicPr>
            <a:picLocks noChangeAspect="1"/>
          </p:cNvPicPr>
          <p:nvPr/>
        </p:nvPicPr>
        <p:blipFill>
          <a:blip r:embed="rId21"/>
          <a:stretch>
            <a:fillRect/>
          </a:stretch>
        </p:blipFill>
        <p:spPr>
          <a:xfrm>
            <a:off x="7952810" y="265568"/>
            <a:ext cx="7497170" cy="7489588"/>
          </a:xfrm>
          <a:prstGeom prst="rect">
            <a:avLst/>
          </a:prstGeom>
        </p:spPr>
      </p:pic>
      <p:pic>
        <p:nvPicPr>
          <p:cNvPr id="27" name="Picture 27" descr="A picture containing outdoor, grass, ground&#10;&#10;Description automatically generated">
            <a:extLst>
              <a:ext uri="{FF2B5EF4-FFF2-40B4-BE49-F238E27FC236}">
                <a16:creationId xmlns:a16="http://schemas.microsoft.com/office/drawing/2014/main" id="{E94C9135-63C4-6B36-A1AB-F80098762C0F}"/>
              </a:ext>
            </a:extLst>
          </p:cNvPr>
          <p:cNvPicPr>
            <a:picLocks noChangeAspect="1"/>
          </p:cNvPicPr>
          <p:nvPr/>
        </p:nvPicPr>
        <p:blipFill>
          <a:blip r:embed="rId22"/>
          <a:stretch>
            <a:fillRect/>
          </a:stretch>
        </p:blipFill>
        <p:spPr>
          <a:xfrm>
            <a:off x="6887972" y="211808"/>
            <a:ext cx="5060581" cy="6754213"/>
          </a:xfrm>
          <a:prstGeom prst="rect">
            <a:avLst/>
          </a:prstGeom>
        </p:spPr>
      </p:pic>
      <p:pic>
        <p:nvPicPr>
          <p:cNvPr id="28" name="Picture 28" descr="A picture containing ground, outdoor&#10;&#10;Description automatically generated">
            <a:extLst>
              <a:ext uri="{FF2B5EF4-FFF2-40B4-BE49-F238E27FC236}">
                <a16:creationId xmlns:a16="http://schemas.microsoft.com/office/drawing/2014/main" id="{69ABA55F-55B6-D61E-71BB-73CA9F0B0F2E}"/>
              </a:ext>
            </a:extLst>
          </p:cNvPr>
          <p:cNvPicPr>
            <a:picLocks noChangeAspect="1"/>
          </p:cNvPicPr>
          <p:nvPr/>
        </p:nvPicPr>
        <p:blipFill rotWithShape="1">
          <a:blip r:embed="rId23"/>
          <a:srcRect l="10889" r="11080"/>
          <a:stretch/>
        </p:blipFill>
        <p:spPr>
          <a:xfrm>
            <a:off x="6102521" y="696436"/>
            <a:ext cx="10078161" cy="5951340"/>
          </a:xfrm>
          <a:prstGeom prst="rect">
            <a:avLst/>
          </a:prstGeom>
        </p:spPr>
      </p:pic>
      <p:pic>
        <p:nvPicPr>
          <p:cNvPr id="26" name="Picture 26" descr="A picture containing grass, outdoor, chicken&#10;&#10;Description automatically generated">
            <a:extLst>
              <a:ext uri="{FF2B5EF4-FFF2-40B4-BE49-F238E27FC236}">
                <a16:creationId xmlns:a16="http://schemas.microsoft.com/office/drawing/2014/main" id="{86A4715C-50AB-0DD5-C3A5-A3EDE228C67E}"/>
              </a:ext>
            </a:extLst>
          </p:cNvPr>
          <p:cNvPicPr>
            <a:picLocks noChangeAspect="1"/>
          </p:cNvPicPr>
          <p:nvPr/>
        </p:nvPicPr>
        <p:blipFill>
          <a:blip r:embed="rId24"/>
          <a:stretch>
            <a:fillRect/>
          </a:stretch>
        </p:blipFill>
        <p:spPr>
          <a:xfrm>
            <a:off x="9069403" y="49223"/>
            <a:ext cx="6185468" cy="825348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30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31000"/>
                            </p:stCondLst>
                            <p:childTnLst>
                              <p:par>
                                <p:cTn id="13" presetID="10" presetClass="entr" presetSubtype="0" fill="hold" nodeType="afterEffect">
                                  <p:stCondLst>
                                    <p:cond delay="30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61500"/>
                            </p:stCondLst>
                            <p:childTnLst>
                              <p:par>
                                <p:cTn id="17" presetID="10" presetClass="entr" presetSubtype="0" fill="hold" nodeType="afterEffect">
                                  <p:stCondLst>
                                    <p:cond delay="300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92000"/>
                            </p:stCondLst>
                            <p:childTnLst>
                              <p:par>
                                <p:cTn id="21" presetID="10" presetClass="entr" presetSubtype="0" fill="hold" nodeType="afterEffect">
                                  <p:stCondLst>
                                    <p:cond delay="300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122500"/>
                            </p:stCondLst>
                            <p:childTnLst>
                              <p:par>
                                <p:cTn id="25" presetID="10" presetClass="entr" presetSubtype="0" fill="hold" nodeType="afterEffect">
                                  <p:stCondLst>
                                    <p:cond delay="30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3000"/>
                            </p:stCondLst>
                            <p:childTnLst>
                              <p:par>
                                <p:cTn id="29" presetID="10" presetClass="entr" presetSubtype="0" fill="hold" nodeType="afterEffect">
                                  <p:stCondLst>
                                    <p:cond delay="300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183500"/>
                            </p:stCondLst>
                            <p:childTnLst>
                              <p:par>
                                <p:cTn id="33" presetID="10" presetClass="entr" presetSubtype="0" fill="hold" nodeType="afterEffect">
                                  <p:stCondLst>
                                    <p:cond delay="300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214000"/>
                            </p:stCondLst>
                            <p:childTnLst>
                              <p:par>
                                <p:cTn id="37" presetID="10" presetClass="entr" presetSubtype="0" fill="hold" nodeType="afterEffect">
                                  <p:stCondLst>
                                    <p:cond delay="30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244500"/>
                            </p:stCondLst>
                            <p:childTnLst>
                              <p:par>
                                <p:cTn id="41" presetID="10" presetClass="entr" presetSubtype="0" fill="hold" nodeType="afterEffect">
                                  <p:stCondLst>
                                    <p:cond delay="300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275000"/>
                            </p:stCondLst>
                            <p:childTnLst>
                              <p:par>
                                <p:cTn id="45" presetID="10" presetClass="entr" presetSubtype="0" fill="hold" nodeType="afterEffect">
                                  <p:stCondLst>
                                    <p:cond delay="30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par>
                          <p:cTn id="48" fill="hold">
                            <p:stCondLst>
                              <p:cond delay="305500"/>
                            </p:stCondLst>
                            <p:childTnLst>
                              <p:par>
                                <p:cTn id="49" presetID="10" presetClass="entr" presetSubtype="0" fill="hold" nodeType="afterEffect">
                                  <p:stCondLst>
                                    <p:cond delay="3000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336000"/>
                            </p:stCondLst>
                            <p:childTnLst>
                              <p:par>
                                <p:cTn id="53" presetID="10" presetClass="entr" presetSubtype="0" fill="hold" nodeType="afterEffect">
                                  <p:stCondLst>
                                    <p:cond delay="3000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366500"/>
                            </p:stCondLst>
                            <p:childTnLst>
                              <p:par>
                                <p:cTn id="57" presetID="10" presetClass="entr" presetSubtype="0" fill="hold" nodeType="afterEffect">
                                  <p:stCondLst>
                                    <p:cond delay="3000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69C7DE-7C13-5148-2AEF-FB3B03807D67}"/>
              </a:ext>
            </a:extLst>
          </p:cNvPr>
          <p:cNvSpPr/>
          <p:nvPr/>
        </p:nvSpPr>
        <p:spPr bwMode="auto">
          <a:xfrm>
            <a:off x="11232145"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6" name="Picture 6" descr="A picture containing road, outdoor, car, curb&#10;&#10;Description automatically generated">
            <a:extLst>
              <a:ext uri="{FF2B5EF4-FFF2-40B4-BE49-F238E27FC236}">
                <a16:creationId xmlns:a16="http://schemas.microsoft.com/office/drawing/2014/main" id="{56CAACA2-31EB-80B4-C75D-A553AD055488}"/>
              </a:ext>
            </a:extLst>
          </p:cNvPr>
          <p:cNvPicPr>
            <a:picLocks noChangeAspect="1"/>
          </p:cNvPicPr>
          <p:nvPr/>
        </p:nvPicPr>
        <p:blipFill>
          <a:blip r:embed="rId3"/>
          <a:stretch>
            <a:fillRect/>
          </a:stretch>
        </p:blipFill>
        <p:spPr>
          <a:xfrm>
            <a:off x="1553746" y="-967"/>
            <a:ext cx="13151189" cy="7393413"/>
          </a:xfrm>
          <a:prstGeom prst="rect">
            <a:avLst/>
          </a:prstGeom>
        </p:spPr>
      </p:pic>
      <p:sp>
        <p:nvSpPr>
          <p:cNvPr id="2" name="TextBox 1">
            <a:extLst>
              <a:ext uri="{FF2B5EF4-FFF2-40B4-BE49-F238E27FC236}">
                <a16:creationId xmlns:a16="http://schemas.microsoft.com/office/drawing/2014/main" id="{35641759-B126-BE68-430A-E6A996417BA1}"/>
              </a:ext>
            </a:extLst>
          </p:cNvPr>
          <p:cNvSpPr txBox="1"/>
          <p:nvPr/>
        </p:nvSpPr>
        <p:spPr>
          <a:xfrm>
            <a:off x="12838" y="7623677"/>
            <a:ext cx="162429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0B0C0D"/>
                </a:solidFill>
                <a:latin typeface="Menlo"/>
                <a:ea typeface="ＭＳ Ｐゴシック"/>
              </a:rPr>
              <a:t>Self-driving Cars</a:t>
            </a:r>
            <a:endParaRPr lang="en-US" sz="4000" b="1">
              <a:solidFill>
                <a:srgbClr val="0B0C0D"/>
              </a:solidFill>
              <a:latin typeface="Menlo"/>
            </a:endParaRPr>
          </a:p>
        </p:txBody>
      </p:sp>
    </p:spTree>
    <p:extLst>
      <p:ext uri="{BB962C8B-B14F-4D97-AF65-F5344CB8AC3E}">
        <p14:creationId xmlns:p14="http://schemas.microsoft.com/office/powerpoint/2010/main" val="3765509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69C7DE-7C13-5148-2AEF-FB3B03807D67}"/>
              </a:ext>
            </a:extLst>
          </p:cNvPr>
          <p:cNvSpPr/>
          <p:nvPr/>
        </p:nvSpPr>
        <p:spPr bwMode="auto">
          <a:xfrm>
            <a:off x="11232145"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4" name="TextBox 3">
            <a:extLst>
              <a:ext uri="{FF2B5EF4-FFF2-40B4-BE49-F238E27FC236}">
                <a16:creationId xmlns:a16="http://schemas.microsoft.com/office/drawing/2014/main" id="{AD1BE81A-70A5-8EFC-ABCD-13E38F04E98B}"/>
              </a:ext>
            </a:extLst>
          </p:cNvPr>
          <p:cNvSpPr txBox="1"/>
          <p:nvPr/>
        </p:nvSpPr>
        <p:spPr>
          <a:xfrm>
            <a:off x="12838" y="7623677"/>
            <a:ext cx="162429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a:solidFill>
                  <a:srgbClr val="0B0C0D"/>
                </a:solidFill>
                <a:latin typeface="Menlo"/>
                <a:ea typeface="ＭＳ Ｐゴシック"/>
              </a:rPr>
              <a:t>Boeing found another software bug on the 737 Max</a:t>
            </a:r>
            <a:endParaRPr lang="en-US"/>
          </a:p>
        </p:txBody>
      </p:sp>
      <p:pic>
        <p:nvPicPr>
          <p:cNvPr id="5" name="Picture 6" descr="A picture containing outdoor, grass, sky, plane&#10;&#10;Description automatically generated">
            <a:extLst>
              <a:ext uri="{FF2B5EF4-FFF2-40B4-BE49-F238E27FC236}">
                <a16:creationId xmlns:a16="http://schemas.microsoft.com/office/drawing/2014/main" id="{9E23DC3E-1CC6-A5F9-181F-E0EE581E8A2B}"/>
              </a:ext>
            </a:extLst>
          </p:cNvPr>
          <p:cNvPicPr>
            <a:picLocks noChangeAspect="1"/>
          </p:cNvPicPr>
          <p:nvPr/>
        </p:nvPicPr>
        <p:blipFill>
          <a:blip r:embed="rId3"/>
          <a:stretch>
            <a:fillRect/>
          </a:stretch>
        </p:blipFill>
        <p:spPr>
          <a:xfrm>
            <a:off x="2311854" y="1325"/>
            <a:ext cx="11374170" cy="7580131"/>
          </a:xfrm>
          <a:prstGeom prst="rect">
            <a:avLst/>
          </a:prstGeom>
        </p:spPr>
      </p:pic>
    </p:spTree>
    <p:extLst>
      <p:ext uri="{BB962C8B-B14F-4D97-AF65-F5344CB8AC3E}">
        <p14:creationId xmlns:p14="http://schemas.microsoft.com/office/powerpoint/2010/main" val="3152509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65474B8-CF9E-B625-781F-E59C910D2CE4}"/>
              </a:ext>
            </a:extLst>
          </p:cNvPr>
          <p:cNvSpPr/>
          <p:nvPr/>
        </p:nvSpPr>
        <p:spPr bwMode="auto">
          <a:xfrm>
            <a:off x="11252110" y="566526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9" name="Picture 9" descr="Graphical user interface, text&#10;&#10;Description automatically generated">
            <a:extLst>
              <a:ext uri="{FF2B5EF4-FFF2-40B4-BE49-F238E27FC236}">
                <a16:creationId xmlns:a16="http://schemas.microsoft.com/office/drawing/2014/main" id="{77D14FCF-930F-5E7C-2D78-CD0F0C86C8FC}"/>
              </a:ext>
            </a:extLst>
          </p:cNvPr>
          <p:cNvPicPr>
            <a:picLocks noChangeAspect="1"/>
          </p:cNvPicPr>
          <p:nvPr/>
        </p:nvPicPr>
        <p:blipFill>
          <a:blip r:embed="rId3"/>
          <a:stretch>
            <a:fillRect/>
          </a:stretch>
        </p:blipFill>
        <p:spPr>
          <a:xfrm>
            <a:off x="7522739" y="321547"/>
            <a:ext cx="7659626" cy="7629603"/>
          </a:xfrm>
          <a:prstGeom prst="rect">
            <a:avLst/>
          </a:prstGeom>
        </p:spPr>
      </p:pic>
      <p:sp>
        <p:nvSpPr>
          <p:cNvPr id="4" name="Title 1">
            <a:extLst>
              <a:ext uri="{FF2B5EF4-FFF2-40B4-BE49-F238E27FC236}">
                <a16:creationId xmlns:a16="http://schemas.microsoft.com/office/drawing/2014/main" id="{3CD41E2E-B28B-995C-8EE2-ED34F5050B2D}"/>
              </a:ext>
            </a:extLst>
          </p:cNvPr>
          <p:cNvSpPr txBox="1">
            <a:spLocks/>
          </p:cNvSpPr>
          <p:nvPr/>
        </p:nvSpPr>
        <p:spPr>
          <a:xfrm>
            <a:off x="523459" y="1953731"/>
            <a:ext cx="7420867" cy="6599880"/>
          </a:xfrm>
          <a:prstGeom prst="rect">
            <a:avLst/>
          </a:prstGeom>
        </p:spPr>
        <p:txBody>
          <a:bodyPr vert="horz" lIns="91440" tIns="45720" rIns="91440" bIns="45720" anchor="t"/>
          <a:lstStyle>
            <a:lvl1pPr algn="l" defTabSz="546100" rtl="0" eaLnBrk="0" fontAlgn="base" hangingPunct="0">
              <a:spcBef>
                <a:spcPct val="0"/>
              </a:spcBef>
              <a:spcAft>
                <a:spcPct val="0"/>
              </a:spcAft>
              <a:defRPr sz="65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a:latin typeface="Menlo"/>
              </a:rPr>
              <a:t>Where to ask for help when</a:t>
            </a:r>
            <a:endParaRPr lang="en-US"/>
          </a:p>
          <a:p>
            <a:pPr algn="ctr"/>
            <a:r>
              <a:rPr lang="en-GB" kern="0">
                <a:latin typeface="Menlo"/>
              </a:rPr>
              <a:t>Stack Overflow</a:t>
            </a:r>
          </a:p>
          <a:p>
            <a:pPr algn="ctr"/>
            <a:r>
              <a:rPr lang="en-GB" kern="0">
                <a:latin typeface="Menlo"/>
              </a:rPr>
              <a:t>is down</a:t>
            </a:r>
          </a:p>
        </p:txBody>
      </p:sp>
    </p:spTree>
    <p:extLst>
      <p:ext uri="{BB962C8B-B14F-4D97-AF65-F5344CB8AC3E}">
        <p14:creationId xmlns:p14="http://schemas.microsoft.com/office/powerpoint/2010/main" val="41102394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37F2-D53B-B9AA-FFEA-FD9D991D242A}"/>
              </a:ext>
            </a:extLst>
          </p:cNvPr>
          <p:cNvSpPr>
            <a:spLocks noGrp="1"/>
          </p:cNvSpPr>
          <p:nvPr>
            <p:ph type="title"/>
          </p:nvPr>
        </p:nvSpPr>
        <p:spPr>
          <a:xfrm>
            <a:off x="887871" y="309085"/>
            <a:ext cx="14113568" cy="1019944"/>
          </a:xfrm>
          <a:solidFill>
            <a:schemeClr val="bg1"/>
          </a:solidFill>
        </p:spPr>
        <p:txBody>
          <a:bodyPr vert="horz" lIns="91440" tIns="45720" rIns="91440" bIns="45720" anchor="t"/>
          <a:lstStyle/>
          <a:p>
            <a:r>
              <a:rPr lang="en-GB"/>
              <a:t>100 Flights at Heathrow disrupted by bug in departure boards and check-in systems</a:t>
            </a:r>
            <a:endParaRPr lang="en-US"/>
          </a:p>
        </p:txBody>
      </p:sp>
      <p:pic>
        <p:nvPicPr>
          <p:cNvPr id="4" name="Picture 4">
            <a:extLst>
              <a:ext uri="{FF2B5EF4-FFF2-40B4-BE49-F238E27FC236}">
                <a16:creationId xmlns:a16="http://schemas.microsoft.com/office/drawing/2014/main" id="{5E5632D7-0D0D-6507-C464-64C8D3084E4F}"/>
              </a:ext>
            </a:extLst>
          </p:cNvPr>
          <p:cNvPicPr>
            <a:picLocks noChangeAspect="1"/>
          </p:cNvPicPr>
          <p:nvPr/>
        </p:nvPicPr>
        <p:blipFill>
          <a:blip r:embed="rId3"/>
          <a:stretch>
            <a:fillRect/>
          </a:stretch>
        </p:blipFill>
        <p:spPr>
          <a:xfrm>
            <a:off x="4059186" y="2106499"/>
            <a:ext cx="7744286" cy="6320690"/>
          </a:xfrm>
          <a:prstGeom prst="rect">
            <a:avLst/>
          </a:prstGeom>
        </p:spPr>
      </p:pic>
    </p:spTree>
    <p:extLst>
      <p:ext uri="{BB962C8B-B14F-4D97-AF65-F5344CB8AC3E}">
        <p14:creationId xmlns:p14="http://schemas.microsoft.com/office/powerpoint/2010/main" val="1055159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CEE2D8-FBF8-2D38-1E11-504C6559F556}"/>
              </a:ext>
            </a:extLst>
          </p:cNvPr>
          <p:cNvSpPr/>
          <p:nvPr/>
        </p:nvSpPr>
        <p:spPr bwMode="auto">
          <a:xfrm>
            <a:off x="11252110"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pic>
        <p:nvPicPr>
          <p:cNvPr id="2" name="Picture 2" descr="A picture containing outdoor&#10;&#10;Description automatically generated">
            <a:extLst>
              <a:ext uri="{FF2B5EF4-FFF2-40B4-BE49-F238E27FC236}">
                <a16:creationId xmlns:a16="http://schemas.microsoft.com/office/drawing/2014/main" id="{11D5761C-8706-136F-8452-1F55B83005D8}"/>
              </a:ext>
            </a:extLst>
          </p:cNvPr>
          <p:cNvPicPr>
            <a:picLocks noChangeAspect="1"/>
          </p:cNvPicPr>
          <p:nvPr/>
        </p:nvPicPr>
        <p:blipFill>
          <a:blip r:embed="rId3"/>
          <a:stretch>
            <a:fillRect/>
          </a:stretch>
        </p:blipFill>
        <p:spPr>
          <a:xfrm>
            <a:off x="2640261" y="2194022"/>
            <a:ext cx="10935854" cy="5782750"/>
          </a:xfrm>
          <a:prstGeom prst="rect">
            <a:avLst/>
          </a:prstGeom>
        </p:spPr>
      </p:pic>
      <p:sp>
        <p:nvSpPr>
          <p:cNvPr id="9" name="Title 1">
            <a:extLst>
              <a:ext uri="{FF2B5EF4-FFF2-40B4-BE49-F238E27FC236}">
                <a16:creationId xmlns:a16="http://schemas.microsoft.com/office/drawing/2014/main" id="{95E1DE82-39E8-EAC7-6744-6DD554209767}"/>
              </a:ext>
            </a:extLst>
          </p:cNvPr>
          <p:cNvSpPr txBox="1">
            <a:spLocks/>
          </p:cNvSpPr>
          <p:nvPr/>
        </p:nvSpPr>
        <p:spPr>
          <a:xfrm>
            <a:off x="701423" y="762435"/>
            <a:ext cx="14726392" cy="1019944"/>
          </a:xfrm>
          <a:prstGeom prst="rect">
            <a:avLst/>
          </a:prstGeom>
        </p:spPr>
        <p:txBody>
          <a:bodyPr vert="horz" lIns="91440" tIns="45720" rIns="91440" bIns="45720" anchor="t"/>
          <a:lstStyle>
            <a:lvl1pPr algn="l" defTabSz="546100" rtl="0" eaLnBrk="0" fontAlgn="base" hangingPunct="0">
              <a:spcBef>
                <a:spcPct val="0"/>
              </a:spcBef>
              <a:spcAft>
                <a:spcPct val="0"/>
              </a:spcAft>
              <a:defRPr sz="65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dirty="0">
                <a:latin typeface="Menlo"/>
              </a:rPr>
              <a:t>1999: INITECH Fire and Theft</a:t>
            </a:r>
            <a:endParaRPr lang="en-US" dirty="0">
              <a:latin typeface="Menlo"/>
            </a:endParaRPr>
          </a:p>
        </p:txBody>
      </p:sp>
    </p:spTree>
    <p:extLst>
      <p:ext uri="{BB962C8B-B14F-4D97-AF65-F5344CB8AC3E}">
        <p14:creationId xmlns:p14="http://schemas.microsoft.com/office/powerpoint/2010/main" val="131659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CEE2D8-FBF8-2D38-1E11-504C6559F556}"/>
              </a:ext>
            </a:extLst>
          </p:cNvPr>
          <p:cNvSpPr/>
          <p:nvPr/>
        </p:nvSpPr>
        <p:spPr bwMode="auto">
          <a:xfrm>
            <a:off x="11252110" y="5625339"/>
            <a:ext cx="4893019" cy="283540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46100" rtl="0" eaLnBrk="1" fontAlgn="base" latinLnBrk="0" hangingPunct="0">
              <a:lnSpc>
                <a:spcPct val="100000"/>
              </a:lnSpc>
              <a:spcBef>
                <a:spcPct val="0"/>
              </a:spcBef>
              <a:spcAft>
                <a:spcPct val="0"/>
              </a:spcAft>
              <a:buClrTx/>
              <a:buSzTx/>
              <a:buFontTx/>
              <a:buNone/>
              <a:tabLst/>
            </a:pPr>
            <a:endParaRPr kumimoji="0" lang="en-GB" sz="3200" b="0" i="0" u="none" strike="noStrike" cap="none" normalizeH="0" baseline="0">
              <a:ln>
                <a:noFill/>
              </a:ln>
              <a:solidFill>
                <a:srgbClr val="000000"/>
              </a:solidFill>
              <a:effectLst/>
              <a:latin typeface="Gill Sans" charset="0"/>
              <a:ea typeface="ＭＳ Ｐゴシック" charset="0"/>
              <a:cs typeface="Gill Sans" charset="0"/>
              <a:sym typeface="Gill Sans" charset="0"/>
            </a:endParaRPr>
          </a:p>
        </p:txBody>
      </p:sp>
      <p:sp>
        <p:nvSpPr>
          <p:cNvPr id="9" name="Title 1">
            <a:extLst>
              <a:ext uri="{FF2B5EF4-FFF2-40B4-BE49-F238E27FC236}">
                <a16:creationId xmlns:a16="http://schemas.microsoft.com/office/drawing/2014/main" id="{95E1DE82-39E8-EAC7-6744-6DD554209767}"/>
              </a:ext>
            </a:extLst>
          </p:cNvPr>
          <p:cNvSpPr txBox="1">
            <a:spLocks/>
          </p:cNvSpPr>
          <p:nvPr/>
        </p:nvSpPr>
        <p:spPr>
          <a:xfrm>
            <a:off x="596017" y="7442561"/>
            <a:ext cx="14726392" cy="1019944"/>
          </a:xfrm>
          <a:prstGeom prst="rect">
            <a:avLst/>
          </a:prstGeom>
        </p:spPr>
        <p:txBody>
          <a:bodyPr vert="horz" lIns="91440" tIns="45720" rIns="91440" bIns="45720" anchor="t"/>
          <a:lstStyle>
            <a:lvl1pPr algn="l" defTabSz="546100" rtl="0" eaLnBrk="0" fontAlgn="base" hangingPunct="0">
              <a:spcBef>
                <a:spcPct val="0"/>
              </a:spcBef>
              <a:spcAft>
                <a:spcPct val="0"/>
              </a:spcAft>
              <a:defRPr sz="6500">
                <a:solidFill>
                  <a:srgbClr val="000000"/>
                </a:solidFill>
                <a:latin typeface="+mj-lt"/>
                <a:ea typeface="+mj-ea"/>
                <a:cs typeface="+mj-cs"/>
                <a:sym typeface="Arial Bold" panose="020B0704020202020204" pitchFamily="34" charset="0"/>
              </a:defRPr>
            </a:lvl1pPr>
            <a:lvl2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2pPr>
            <a:lvl3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3pPr>
            <a:lvl4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4pPr>
            <a:lvl5pPr algn="l" defTabSz="546100" rtl="0" eaLnBrk="0" fontAlgn="base" hangingPunct="0">
              <a:spcBef>
                <a:spcPct val="0"/>
              </a:spcBef>
              <a:spcAft>
                <a:spcPct val="0"/>
              </a:spcAft>
              <a:defRPr sz="6500">
                <a:solidFill>
                  <a:srgbClr val="000000"/>
                </a:solidFill>
                <a:latin typeface="Arial Bold" charset="0"/>
                <a:ea typeface="ＭＳ Ｐゴシック" charset="0"/>
                <a:cs typeface="Arial Bold" charset="0"/>
                <a:sym typeface="Arial Bold" panose="020B0704020202020204" pitchFamily="34" charset="0"/>
              </a:defRPr>
            </a:lvl5pPr>
            <a:lvl6pPr marL="4572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6pPr>
            <a:lvl7pPr marL="9144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7pPr>
            <a:lvl8pPr marL="13716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8pPr>
            <a:lvl9pPr marL="1828800" algn="l" defTabSz="546100" rtl="0" fontAlgn="base" hangingPunct="0">
              <a:spcBef>
                <a:spcPct val="0"/>
              </a:spcBef>
              <a:spcAft>
                <a:spcPct val="0"/>
              </a:spcAft>
              <a:defRPr sz="6500">
                <a:solidFill>
                  <a:srgbClr val="000000"/>
                </a:solidFill>
                <a:latin typeface="Arial Bold" charset="0"/>
                <a:ea typeface="ＭＳ Ｐゴシック" charset="0"/>
                <a:cs typeface="Arial Bold" charset="0"/>
                <a:sym typeface="Arial Bold" charset="0"/>
              </a:defRPr>
            </a:lvl9pPr>
          </a:lstStyle>
          <a:p>
            <a:pPr algn="ctr"/>
            <a:r>
              <a:rPr lang="en-GB" kern="0" dirty="0">
                <a:latin typeface="Menlo"/>
              </a:rPr>
              <a:t>Software Toddlers</a:t>
            </a:r>
            <a:endParaRPr lang="en-US" dirty="0" err="1"/>
          </a:p>
        </p:txBody>
      </p:sp>
      <p:pic>
        <p:nvPicPr>
          <p:cNvPr id="3" name="Picture 4">
            <a:extLst>
              <a:ext uri="{FF2B5EF4-FFF2-40B4-BE49-F238E27FC236}">
                <a16:creationId xmlns:a16="http://schemas.microsoft.com/office/drawing/2014/main" id="{E0AD809C-F34C-1E4B-1CBF-3A137944ECCA}"/>
              </a:ext>
            </a:extLst>
          </p:cNvPr>
          <p:cNvPicPr>
            <a:picLocks noChangeAspect="1"/>
          </p:cNvPicPr>
          <p:nvPr/>
        </p:nvPicPr>
        <p:blipFill>
          <a:blip r:embed="rId3"/>
          <a:stretch>
            <a:fillRect/>
          </a:stretch>
        </p:blipFill>
        <p:spPr>
          <a:xfrm>
            <a:off x="1746424" y="216659"/>
            <a:ext cx="12612914" cy="7137646"/>
          </a:xfrm>
          <a:prstGeom prst="rect">
            <a:avLst/>
          </a:prstGeom>
        </p:spPr>
      </p:pic>
    </p:spTree>
    <p:extLst>
      <p:ext uri="{BB962C8B-B14F-4D97-AF65-F5344CB8AC3E}">
        <p14:creationId xmlns:p14="http://schemas.microsoft.com/office/powerpoint/2010/main" val="335483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Arial Bold"/>
        <a:ea typeface="ＭＳ Ｐゴシック"/>
        <a:cs typeface="Arial Bold"/>
      </a:majorFont>
      <a:minorFont>
        <a:latin typeface="Arial Bold"/>
        <a:ea typeface="ＭＳ Ｐゴシック"/>
        <a:cs typeface="Arial Bol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2.xml><?xml version="1.0" encoding="utf-8"?>
<a:theme xmlns:a="http://schemas.openxmlformats.org/drawingml/2006/main" name="1_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Arial Bold"/>
        <a:ea typeface="ＭＳ Ｐゴシック"/>
        <a:cs typeface="Arial Bold"/>
      </a:majorFont>
      <a:minorFont>
        <a:latin typeface="Arial Bold"/>
        <a:ea typeface="ＭＳ Ｐゴシック"/>
        <a:cs typeface="Arial Bol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3.xml><?xml version="1.0" encoding="utf-8"?>
<a:theme xmlns:a="http://schemas.openxmlformats.org/drawingml/2006/main" name="4_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Arial Bold"/>
        <a:ea typeface="ＭＳ Ｐゴシック"/>
        <a:cs typeface="Arial Bold"/>
      </a:majorFont>
      <a:minorFont>
        <a:latin typeface="Arial Bold"/>
        <a:ea typeface="ＭＳ Ｐゴシック"/>
        <a:cs typeface="Arial Bol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4.xml><?xml version="1.0" encoding="utf-8"?>
<a:theme xmlns:a="http://schemas.openxmlformats.org/drawingml/2006/main" name="7_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Arial Bold"/>
        <a:ea typeface="ＭＳ Ｐゴシック"/>
        <a:cs typeface="Arial Bold"/>
      </a:majorFont>
      <a:minorFont>
        <a:latin typeface="Arial Bold"/>
        <a:ea typeface="ＭＳ Ｐゴシック"/>
        <a:cs typeface="Arial Bol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TotalTime>
  <Words>3990</Words>
  <Application>Microsoft Office PowerPoint</Application>
  <PresentationFormat>Custom</PresentationFormat>
  <Paragraphs>568</Paragraphs>
  <Slides>33</Slides>
  <Notes>33</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Office Theme</vt:lpstr>
      <vt:lpstr>1_Office Theme</vt:lpstr>
      <vt:lpstr>4_Office Theme</vt:lpstr>
      <vt:lpstr>7_Office Theme</vt:lpstr>
      <vt:lpstr>Correct Code by Construction</vt:lpstr>
      <vt:lpstr>PowerPoint Presentation</vt:lpstr>
      <vt:lpstr>PowerPoint Presentation</vt:lpstr>
      <vt:lpstr>PowerPoint Presentation</vt:lpstr>
      <vt:lpstr>PowerPoint Presentation</vt:lpstr>
      <vt:lpstr>PowerPoint Presentation</vt:lpstr>
      <vt:lpstr>100 Flights at Heathrow disrupted by bug in departure boards and check-in systems</vt:lpstr>
      <vt:lpstr>PowerPoint Presentation</vt:lpstr>
      <vt:lpstr>PowerPoint Presentation</vt:lpstr>
      <vt:lpstr>Formal Verification in Industry</vt:lpstr>
      <vt:lpstr>Binary Search Tree</vt:lpstr>
      <vt:lpstr>PowerPoint Presentation</vt:lpstr>
      <vt:lpstr>Kotlin: Contains</vt:lpstr>
      <vt:lpstr>PowerPoint Presentation</vt:lpstr>
      <vt:lpstr>PowerPoint Presentation</vt:lpstr>
      <vt:lpstr>PowerPoint Presentation</vt:lpstr>
      <vt:lpstr>PowerPoint Presentation</vt:lpstr>
      <vt:lpstr>PowerPoint Presentation</vt:lpstr>
      <vt:lpstr>Prove using Coq</vt:lpstr>
      <vt:lpstr>PowerPoint Presentation</vt:lpstr>
      <vt:lpstr>Coq</vt:lpstr>
      <vt:lpstr>Coq</vt:lpstr>
      <vt:lpstr>Coq can Evaluate Code</vt:lpstr>
      <vt:lpstr>Coq proofs can be reused</vt:lpstr>
      <vt:lpstr>insert Coq</vt:lpstr>
      <vt:lpstr>Proving a Property</vt:lpstr>
      <vt:lpstr>PowerPoint Presentation</vt:lpstr>
      <vt:lpstr>Coq found a bug</vt:lpstr>
      <vt:lpstr>Correct BST by Construction</vt:lpstr>
      <vt:lpstr>PowerPoint Presentation</vt:lpstr>
      <vt:lpstr>Getting Started</vt:lpstr>
      <vt:lpstr>Other Languages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Groovy en 2014 et au-delà</dc:title>
  <cp:lastModifiedBy>Walter Schulze</cp:lastModifiedBy>
  <cp:revision>36</cp:revision>
  <cp:lastPrinted>2022-05-06T22:57:53Z</cp:lastPrinted>
  <dcterms:modified xsi:type="dcterms:W3CDTF">2022-05-10T14:09:18Z</dcterms:modified>
</cp:coreProperties>
</file>